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92" charset="0"/>
        <a:ea typeface="ＭＳ Ｐゴシック" pitchFamily="-88" charset="-128"/>
        <a:cs typeface="ＭＳ Ｐゴシック" pitchFamily="-88" charset="-128"/>
      </a:defRPr>
    </a:lvl1pPr>
    <a:lvl2pPr marL="457200" algn="l" rtl="0" eaLnBrk="0" fontAlgn="base" hangingPunct="0">
      <a:spcBef>
        <a:spcPct val="0"/>
      </a:spcBef>
      <a:spcAft>
        <a:spcPct val="0"/>
      </a:spcAft>
      <a:defRPr sz="2400" kern="1200">
        <a:solidFill>
          <a:schemeClr val="tx1"/>
        </a:solidFill>
        <a:latin typeface="Arial" pitchFamily="92" charset="0"/>
        <a:ea typeface="ＭＳ Ｐゴシック" pitchFamily="-88" charset="-128"/>
        <a:cs typeface="ＭＳ Ｐゴシック" pitchFamily="-88" charset="-128"/>
      </a:defRPr>
    </a:lvl2pPr>
    <a:lvl3pPr marL="914400" algn="l" rtl="0" eaLnBrk="0" fontAlgn="base" hangingPunct="0">
      <a:spcBef>
        <a:spcPct val="0"/>
      </a:spcBef>
      <a:spcAft>
        <a:spcPct val="0"/>
      </a:spcAft>
      <a:defRPr sz="2400" kern="1200">
        <a:solidFill>
          <a:schemeClr val="tx1"/>
        </a:solidFill>
        <a:latin typeface="Arial" pitchFamily="92" charset="0"/>
        <a:ea typeface="ＭＳ Ｐゴシック" pitchFamily="-88" charset="-128"/>
        <a:cs typeface="ＭＳ Ｐゴシック" pitchFamily="-88" charset="-128"/>
      </a:defRPr>
    </a:lvl3pPr>
    <a:lvl4pPr marL="1371600" algn="l" rtl="0" eaLnBrk="0" fontAlgn="base" hangingPunct="0">
      <a:spcBef>
        <a:spcPct val="0"/>
      </a:spcBef>
      <a:spcAft>
        <a:spcPct val="0"/>
      </a:spcAft>
      <a:defRPr sz="2400" kern="1200">
        <a:solidFill>
          <a:schemeClr val="tx1"/>
        </a:solidFill>
        <a:latin typeface="Arial" pitchFamily="92" charset="0"/>
        <a:ea typeface="ＭＳ Ｐゴシック" pitchFamily="-88" charset="-128"/>
        <a:cs typeface="ＭＳ Ｐゴシック" pitchFamily="-88" charset="-128"/>
      </a:defRPr>
    </a:lvl4pPr>
    <a:lvl5pPr marL="1828800" algn="l" rtl="0" eaLnBrk="0" fontAlgn="base" hangingPunct="0">
      <a:spcBef>
        <a:spcPct val="0"/>
      </a:spcBef>
      <a:spcAft>
        <a:spcPct val="0"/>
      </a:spcAft>
      <a:defRPr sz="2400" kern="1200">
        <a:solidFill>
          <a:schemeClr val="tx1"/>
        </a:solidFill>
        <a:latin typeface="Arial" pitchFamily="92" charset="0"/>
        <a:ea typeface="ＭＳ Ｐゴシック" pitchFamily="-88" charset="-128"/>
        <a:cs typeface="ＭＳ Ｐゴシック" pitchFamily="-88" charset="-128"/>
      </a:defRPr>
    </a:lvl5pPr>
    <a:lvl6pPr marL="2286000" algn="l" defTabSz="457200" rtl="0" eaLnBrk="1" latinLnBrk="0" hangingPunct="1">
      <a:defRPr sz="2400" kern="1200">
        <a:solidFill>
          <a:schemeClr val="tx1"/>
        </a:solidFill>
        <a:latin typeface="Arial" pitchFamily="92" charset="0"/>
        <a:ea typeface="ＭＳ Ｐゴシック" pitchFamily="-88" charset="-128"/>
        <a:cs typeface="ＭＳ Ｐゴシック" pitchFamily="-88" charset="-128"/>
      </a:defRPr>
    </a:lvl6pPr>
    <a:lvl7pPr marL="2743200" algn="l" defTabSz="457200" rtl="0" eaLnBrk="1" latinLnBrk="0" hangingPunct="1">
      <a:defRPr sz="2400" kern="1200">
        <a:solidFill>
          <a:schemeClr val="tx1"/>
        </a:solidFill>
        <a:latin typeface="Arial" pitchFamily="92" charset="0"/>
        <a:ea typeface="ＭＳ Ｐゴシック" pitchFamily="-88" charset="-128"/>
        <a:cs typeface="ＭＳ Ｐゴシック" pitchFamily="-88" charset="-128"/>
      </a:defRPr>
    </a:lvl7pPr>
    <a:lvl8pPr marL="3200400" algn="l" defTabSz="457200" rtl="0" eaLnBrk="1" latinLnBrk="0" hangingPunct="1">
      <a:defRPr sz="2400" kern="1200">
        <a:solidFill>
          <a:schemeClr val="tx1"/>
        </a:solidFill>
        <a:latin typeface="Arial" pitchFamily="92" charset="0"/>
        <a:ea typeface="ＭＳ Ｐゴシック" pitchFamily="-88" charset="-128"/>
        <a:cs typeface="ＭＳ Ｐゴシック" pitchFamily="-88" charset="-128"/>
      </a:defRPr>
    </a:lvl8pPr>
    <a:lvl9pPr marL="3657600" algn="l" defTabSz="457200" rtl="0" eaLnBrk="1" latinLnBrk="0" hangingPunct="1">
      <a:defRPr sz="2400" kern="1200">
        <a:solidFill>
          <a:schemeClr val="tx1"/>
        </a:solidFill>
        <a:latin typeface="Arial" pitchFamily="92" charset="0"/>
        <a:ea typeface="ＭＳ Ｐゴシック" pitchFamily="-88" charset="-128"/>
        <a:cs typeface="ＭＳ Ｐゴシック" pitchFamily="-88"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61" d="100"/>
          <a:sy n="61" d="100"/>
        </p:scale>
        <p:origin x="-680"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1" d="100"/>
        <a:sy n="141" d="100"/>
      </p:scale>
      <p:origin x="0" y="2849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printerSettings" Target="printerSettings/printerSettings1.bin"/><Relationship Id="rId55" Type="http://schemas.openxmlformats.org/officeDocument/2006/relationships/presProps" Target="presProps.xml"/><Relationship Id="rId56" Type="http://schemas.openxmlformats.org/officeDocument/2006/relationships/viewProps" Target="viewProps.xml"/><Relationship Id="rId57" Type="http://schemas.openxmlformats.org/officeDocument/2006/relationships/theme" Target="theme/theme1.xml"/><Relationship Id="rId58"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81" name="Picture 9"/>
          <p:cNvPicPr>
            <a:picLocks noChangeAspect="1" noChangeArrowheads="1"/>
          </p:cNvPicPr>
          <p:nvPr/>
        </p:nvPicPr>
        <p:blipFill>
          <a:blip r:embed="rId2"/>
          <a:srcRect/>
          <a:stretch>
            <a:fillRect/>
          </a:stretch>
        </p:blipFill>
        <p:spPr bwMode="auto">
          <a:xfrm>
            <a:off x="-1588" y="0"/>
            <a:ext cx="9145588" cy="6859588"/>
          </a:xfrm>
          <a:prstGeom prst="rect">
            <a:avLst/>
          </a:prstGeom>
          <a:noFill/>
        </p:spPr>
      </p:pic>
      <p:pic>
        <p:nvPicPr>
          <p:cNvPr id="3082" name="Picture 10"/>
          <p:cNvPicPr>
            <a:picLocks noChangeAspect="1" noChangeArrowheads="1"/>
          </p:cNvPicPr>
          <p:nvPr/>
        </p:nvPicPr>
        <p:blipFill>
          <a:blip r:embed="rId3"/>
          <a:srcRect/>
          <a:stretch>
            <a:fillRect/>
          </a:stretch>
        </p:blipFill>
        <p:spPr bwMode="auto">
          <a:xfrm>
            <a:off x="2133600" y="3124200"/>
            <a:ext cx="5459413" cy="133350"/>
          </a:xfrm>
          <a:prstGeom prst="rect">
            <a:avLst/>
          </a:prstGeom>
          <a:noFill/>
        </p:spPr>
      </p:pic>
      <p:sp>
        <p:nvSpPr>
          <p:cNvPr id="3076" name="Rectangle 4"/>
          <p:cNvSpPr>
            <a:spLocks noGrp="1" noChangeArrowheads="1"/>
          </p:cNvSpPr>
          <p:nvPr>
            <p:ph type="ctrTitle"/>
          </p:nvPr>
        </p:nvSpPr>
        <p:spPr>
          <a:xfrm>
            <a:off x="1524000" y="1752600"/>
            <a:ext cx="7162800" cy="1371600"/>
          </a:xfrm>
        </p:spPr>
        <p:txBody>
          <a:bodyPr/>
          <a:lstStyle>
            <a:lvl1pPr>
              <a:defRPr>
                <a:solidFill>
                  <a:schemeClr val="tx2"/>
                </a:solidFill>
              </a:defRPr>
            </a:lvl1pPr>
          </a:lstStyle>
          <a:p>
            <a:r>
              <a:rPr lang="en-US" smtClean="0"/>
              <a:t>Click to edit Master title style</a:t>
            </a:r>
            <a:endParaRPr lang="en-US"/>
          </a:p>
        </p:txBody>
      </p:sp>
      <p:sp>
        <p:nvSpPr>
          <p:cNvPr id="3077" name="Rectangle 5"/>
          <p:cNvSpPr>
            <a:spLocks noGrp="1" noChangeArrowheads="1"/>
          </p:cNvSpPr>
          <p:nvPr>
            <p:ph type="subTitle" idx="1"/>
          </p:nvPr>
        </p:nvSpPr>
        <p:spPr>
          <a:xfrm>
            <a:off x="1524000" y="3352800"/>
            <a:ext cx="7162800" cy="1752600"/>
          </a:xfrm>
        </p:spPr>
        <p:txBody>
          <a:bodyPr/>
          <a:lstStyle>
            <a:lvl1pPr marL="0" indent="0" algn="ctr">
              <a:buFontTx/>
              <a:buNone/>
              <a:defRPr>
                <a:solidFill>
                  <a:schemeClr val="tx2"/>
                </a:solidFill>
              </a:defRPr>
            </a:lvl1pPr>
          </a:lstStyle>
          <a:p>
            <a:r>
              <a:rPr lang="en-US" smtClean="0"/>
              <a:t>Click to edit Master subtitle style</a:t>
            </a:r>
            <a:endParaRPr lang="en-US"/>
          </a:p>
        </p:txBody>
      </p:sp>
      <p:sp>
        <p:nvSpPr>
          <p:cNvPr id="3078" name="Rectangle 6"/>
          <p:cNvSpPr>
            <a:spLocks noGrp="1" noChangeArrowheads="1"/>
          </p:cNvSpPr>
          <p:nvPr>
            <p:ph type="dt" sz="half" idx="2"/>
          </p:nvPr>
        </p:nvSpPr>
        <p:spPr>
          <a:xfrm>
            <a:off x="1524000" y="6248400"/>
            <a:ext cx="1905000" cy="457200"/>
          </a:xfrm>
          <a:prstGeom prst="rect">
            <a:avLst/>
          </a:prstGeom>
        </p:spPr>
        <p:txBody>
          <a:bodyPr/>
          <a:lstStyle>
            <a:lvl1pPr eaLnBrk="1" hangingPunct="1">
              <a:defRPr kumimoji="1">
                <a:solidFill>
                  <a:schemeClr val="tx2"/>
                </a:solidFill>
              </a:defRPr>
            </a:lvl1pPr>
          </a:lstStyle>
          <a:p>
            <a:endParaRPr lang="en-US"/>
          </a:p>
        </p:txBody>
      </p:sp>
      <p:sp>
        <p:nvSpPr>
          <p:cNvPr id="3079" name="Rectangle 7"/>
          <p:cNvSpPr>
            <a:spLocks noGrp="1" noChangeArrowheads="1"/>
          </p:cNvSpPr>
          <p:nvPr>
            <p:ph type="ftr" sz="quarter" idx="3"/>
          </p:nvPr>
        </p:nvSpPr>
        <p:spPr>
          <a:xfrm>
            <a:off x="3657600" y="6248400"/>
            <a:ext cx="2895600" cy="457200"/>
          </a:xfrm>
          <a:prstGeom prst="rect">
            <a:avLst/>
          </a:prstGeom>
        </p:spPr>
        <p:txBody>
          <a:bodyPr/>
          <a:lstStyle>
            <a:lvl1pPr eaLnBrk="1" hangingPunct="1">
              <a:defRPr kumimoji="1">
                <a:solidFill>
                  <a:schemeClr val="tx2"/>
                </a:solidFill>
              </a:defRPr>
            </a:lvl1pPr>
          </a:lstStyle>
          <a:p>
            <a:endParaRPr lang="en-US"/>
          </a:p>
        </p:txBody>
      </p:sp>
      <p:sp>
        <p:nvSpPr>
          <p:cNvPr id="3080" name="Rectangle 8"/>
          <p:cNvSpPr>
            <a:spLocks noGrp="1" noChangeArrowheads="1"/>
          </p:cNvSpPr>
          <p:nvPr>
            <p:ph type="sldNum" sz="quarter" idx="4"/>
          </p:nvPr>
        </p:nvSpPr>
        <p:spPr>
          <a:xfrm>
            <a:off x="6781800" y="6248400"/>
            <a:ext cx="1905000" cy="457200"/>
          </a:xfrm>
          <a:prstGeom prst="rect">
            <a:avLst/>
          </a:prstGeom>
        </p:spPr>
        <p:txBody>
          <a:bodyPr/>
          <a:lstStyle>
            <a:lvl1pPr eaLnBrk="1" hangingPunct="1">
              <a:defRPr kumimoji="1">
                <a:solidFill>
                  <a:schemeClr val="tx2"/>
                </a:solidFill>
              </a:defRPr>
            </a:lvl1pPr>
          </a:lstStyle>
          <a:p>
            <a:fld id="{A927E105-4C84-48FD-9237-A01368D3865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137275"/>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137275"/>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137275"/>
            <a:ext cx="1905000" cy="457200"/>
          </a:xfrm>
          <a:prstGeom prst="rect">
            <a:avLst/>
          </a:prstGeom>
        </p:spPr>
        <p:txBody>
          <a:bodyPr/>
          <a:lstStyle>
            <a:lvl1pPr>
              <a:defRPr smtClean="0"/>
            </a:lvl1pPr>
          </a:lstStyle>
          <a:p>
            <a:fld id="{C49EBF38-28CE-4373-8E53-9DBF941A8B4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533400"/>
            <a:ext cx="1943100"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533400"/>
            <a:ext cx="5676900"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137275"/>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137275"/>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137275"/>
            <a:ext cx="1905000" cy="457200"/>
          </a:xfrm>
          <a:prstGeom prst="rect">
            <a:avLst/>
          </a:prstGeom>
        </p:spPr>
        <p:txBody>
          <a:bodyPr/>
          <a:lstStyle>
            <a:lvl1pPr>
              <a:defRPr smtClean="0"/>
            </a:lvl1pPr>
          </a:lstStyle>
          <a:p>
            <a:fld id="{3806126D-9866-4B9E-AA7F-33DF0852C77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137275"/>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137275"/>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137275"/>
            <a:ext cx="1905000" cy="457200"/>
          </a:xfrm>
          <a:prstGeom prst="rect">
            <a:avLst/>
          </a:prstGeom>
        </p:spPr>
        <p:txBody>
          <a:bodyPr/>
          <a:lstStyle>
            <a:lvl1pPr>
              <a:defRPr smtClean="0"/>
            </a:lvl1pPr>
          </a:lstStyle>
          <a:p>
            <a:fld id="{7B33EE2A-A83C-4C36-ACB3-D9791B2B9AF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a:xfrm>
            <a:off x="685800" y="6137275"/>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137275"/>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137275"/>
            <a:ext cx="1905000" cy="457200"/>
          </a:xfrm>
          <a:prstGeom prst="rect">
            <a:avLst/>
          </a:prstGeom>
        </p:spPr>
        <p:txBody>
          <a:bodyPr/>
          <a:lstStyle>
            <a:lvl1pPr>
              <a:defRPr smtClean="0"/>
            </a:lvl1pPr>
          </a:lstStyle>
          <a:p>
            <a:fld id="{3E70FB28-1B7A-4920-B59F-AB0BE28CED4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137275"/>
            <a:ext cx="1905000" cy="457200"/>
          </a:xfrm>
          <a:prstGeom prst="rect">
            <a:avLst/>
          </a:prstGeom>
        </p:spPr>
        <p:txBody>
          <a:bodyPr/>
          <a:lstStyle>
            <a:lvl1pPr>
              <a:defRPr/>
            </a:lvl1pPr>
          </a:lstStyle>
          <a:p>
            <a:endParaRPr lang="en-US"/>
          </a:p>
        </p:txBody>
      </p:sp>
      <p:sp>
        <p:nvSpPr>
          <p:cNvPr id="6" name="Footer Placeholder 5"/>
          <p:cNvSpPr>
            <a:spLocks noGrp="1"/>
          </p:cNvSpPr>
          <p:nvPr>
            <p:ph type="ftr" sz="quarter" idx="11"/>
          </p:nvPr>
        </p:nvSpPr>
        <p:spPr>
          <a:xfrm>
            <a:off x="3124200" y="6137275"/>
            <a:ext cx="2895600" cy="45720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6553200" y="6137275"/>
            <a:ext cx="1905000" cy="457200"/>
          </a:xfrm>
          <a:prstGeom prst="rect">
            <a:avLst/>
          </a:prstGeom>
        </p:spPr>
        <p:txBody>
          <a:bodyPr/>
          <a:lstStyle>
            <a:lvl1pPr>
              <a:defRPr smtClean="0"/>
            </a:lvl1pPr>
          </a:lstStyle>
          <a:p>
            <a:fld id="{AD04C970-6099-46EE-A990-01E34B4C865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85800" y="6137275"/>
            <a:ext cx="1905000" cy="457200"/>
          </a:xfrm>
          <a:prstGeom prst="rect">
            <a:avLst/>
          </a:prstGeom>
        </p:spPr>
        <p:txBody>
          <a:bodyPr/>
          <a:lstStyle>
            <a:lvl1pPr>
              <a:defRPr/>
            </a:lvl1pPr>
          </a:lstStyle>
          <a:p>
            <a:endParaRPr lang="en-US"/>
          </a:p>
        </p:txBody>
      </p:sp>
      <p:sp>
        <p:nvSpPr>
          <p:cNvPr id="8" name="Footer Placeholder 7"/>
          <p:cNvSpPr>
            <a:spLocks noGrp="1"/>
          </p:cNvSpPr>
          <p:nvPr>
            <p:ph type="ftr" sz="quarter" idx="11"/>
          </p:nvPr>
        </p:nvSpPr>
        <p:spPr>
          <a:xfrm>
            <a:off x="3124200" y="6137275"/>
            <a:ext cx="2895600" cy="457200"/>
          </a:xfrm>
          <a:prstGeom prst="rect">
            <a:avLst/>
          </a:prstGeom>
        </p:spPr>
        <p:txBody>
          <a:bodyPr/>
          <a:lstStyle>
            <a:lvl1pPr>
              <a:defRPr/>
            </a:lvl1pPr>
          </a:lstStyle>
          <a:p>
            <a:endParaRPr lang="en-US"/>
          </a:p>
        </p:txBody>
      </p:sp>
      <p:sp>
        <p:nvSpPr>
          <p:cNvPr id="9" name="Slide Number Placeholder 8"/>
          <p:cNvSpPr>
            <a:spLocks noGrp="1"/>
          </p:cNvSpPr>
          <p:nvPr>
            <p:ph type="sldNum" sz="quarter" idx="12"/>
          </p:nvPr>
        </p:nvSpPr>
        <p:spPr>
          <a:xfrm>
            <a:off x="6553200" y="6137275"/>
            <a:ext cx="1905000" cy="457200"/>
          </a:xfrm>
          <a:prstGeom prst="rect">
            <a:avLst/>
          </a:prstGeom>
        </p:spPr>
        <p:txBody>
          <a:bodyPr/>
          <a:lstStyle>
            <a:lvl1pPr>
              <a:defRPr smtClean="0"/>
            </a:lvl1pPr>
          </a:lstStyle>
          <a:p>
            <a:fld id="{4E347CBC-3D9F-4ECD-A828-A245C177A79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685800" y="6137275"/>
            <a:ext cx="1905000" cy="457200"/>
          </a:xfrm>
          <a:prstGeom prst="rect">
            <a:avLst/>
          </a:prstGeom>
        </p:spPr>
        <p:txBody>
          <a:bodyPr/>
          <a:lstStyle>
            <a:lvl1pPr>
              <a:defRPr/>
            </a:lvl1pPr>
          </a:lstStyle>
          <a:p>
            <a:endParaRPr lang="en-US"/>
          </a:p>
        </p:txBody>
      </p:sp>
      <p:sp>
        <p:nvSpPr>
          <p:cNvPr id="4" name="Footer Placeholder 3"/>
          <p:cNvSpPr>
            <a:spLocks noGrp="1"/>
          </p:cNvSpPr>
          <p:nvPr>
            <p:ph type="ftr" sz="quarter" idx="11"/>
          </p:nvPr>
        </p:nvSpPr>
        <p:spPr>
          <a:xfrm>
            <a:off x="3124200" y="6137275"/>
            <a:ext cx="2895600" cy="457200"/>
          </a:xfrm>
          <a:prstGeom prst="rect">
            <a:avLst/>
          </a:prstGeom>
        </p:spPr>
        <p:txBody>
          <a:bodyPr/>
          <a:lstStyle>
            <a:lvl1pPr>
              <a:defRPr/>
            </a:lvl1pPr>
          </a:lstStyle>
          <a:p>
            <a:endParaRPr lang="en-US"/>
          </a:p>
        </p:txBody>
      </p:sp>
      <p:sp>
        <p:nvSpPr>
          <p:cNvPr id="5" name="Slide Number Placeholder 4"/>
          <p:cNvSpPr>
            <a:spLocks noGrp="1"/>
          </p:cNvSpPr>
          <p:nvPr>
            <p:ph type="sldNum" sz="quarter" idx="12"/>
          </p:nvPr>
        </p:nvSpPr>
        <p:spPr>
          <a:xfrm>
            <a:off x="6553200" y="6137275"/>
            <a:ext cx="1905000" cy="457200"/>
          </a:xfrm>
          <a:prstGeom prst="rect">
            <a:avLst/>
          </a:prstGeom>
        </p:spPr>
        <p:txBody>
          <a:bodyPr/>
          <a:lstStyle>
            <a:lvl1pPr>
              <a:defRPr smtClean="0"/>
            </a:lvl1pPr>
          </a:lstStyle>
          <a:p>
            <a:fld id="{EE645E43-5B7A-48E5-BADC-00F79F0D179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85800" y="6137275"/>
            <a:ext cx="1905000" cy="457200"/>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124200" y="6137275"/>
            <a:ext cx="2895600" cy="457200"/>
          </a:xfrm>
          <a:prstGeom prst="rect">
            <a:avLst/>
          </a:prstGeom>
        </p:spPr>
        <p:txBody>
          <a:bodyPr/>
          <a:lstStyle>
            <a:lvl1pPr>
              <a:defRPr/>
            </a:lvl1pPr>
          </a:lstStyle>
          <a:p>
            <a:endParaRPr lang="en-US"/>
          </a:p>
        </p:txBody>
      </p:sp>
      <p:sp>
        <p:nvSpPr>
          <p:cNvPr id="4" name="Slide Number Placeholder 3"/>
          <p:cNvSpPr>
            <a:spLocks noGrp="1"/>
          </p:cNvSpPr>
          <p:nvPr>
            <p:ph type="sldNum" sz="quarter" idx="12"/>
          </p:nvPr>
        </p:nvSpPr>
        <p:spPr>
          <a:xfrm>
            <a:off x="6553200" y="6137275"/>
            <a:ext cx="1905000" cy="457200"/>
          </a:xfrm>
          <a:prstGeom prst="rect">
            <a:avLst/>
          </a:prstGeom>
        </p:spPr>
        <p:txBody>
          <a:bodyPr/>
          <a:lstStyle>
            <a:lvl1pPr>
              <a:defRPr smtClean="0"/>
            </a:lvl1pPr>
          </a:lstStyle>
          <a:p>
            <a:fld id="{D6899A33-FBD5-4CD7-97A7-C65FBC41C1E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85800" y="6137275"/>
            <a:ext cx="1905000" cy="457200"/>
          </a:xfrm>
          <a:prstGeom prst="rect">
            <a:avLst/>
          </a:prstGeom>
        </p:spPr>
        <p:txBody>
          <a:bodyPr/>
          <a:lstStyle>
            <a:lvl1pPr>
              <a:defRPr/>
            </a:lvl1pPr>
          </a:lstStyle>
          <a:p>
            <a:endParaRPr lang="en-US"/>
          </a:p>
        </p:txBody>
      </p:sp>
      <p:sp>
        <p:nvSpPr>
          <p:cNvPr id="6" name="Footer Placeholder 5"/>
          <p:cNvSpPr>
            <a:spLocks noGrp="1"/>
          </p:cNvSpPr>
          <p:nvPr>
            <p:ph type="ftr" sz="quarter" idx="11"/>
          </p:nvPr>
        </p:nvSpPr>
        <p:spPr>
          <a:xfrm>
            <a:off x="3124200" y="6137275"/>
            <a:ext cx="2895600" cy="45720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6553200" y="6137275"/>
            <a:ext cx="1905000" cy="457200"/>
          </a:xfrm>
          <a:prstGeom prst="rect">
            <a:avLst/>
          </a:prstGeom>
        </p:spPr>
        <p:txBody>
          <a:bodyPr/>
          <a:lstStyle>
            <a:lvl1pPr>
              <a:defRPr smtClean="0"/>
            </a:lvl1pPr>
          </a:lstStyle>
          <a:p>
            <a:fld id="{CE0D0BF9-BAC9-4991-9DE6-E3E116A785E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85800" y="6137275"/>
            <a:ext cx="1905000" cy="457200"/>
          </a:xfrm>
          <a:prstGeom prst="rect">
            <a:avLst/>
          </a:prstGeom>
        </p:spPr>
        <p:txBody>
          <a:bodyPr/>
          <a:lstStyle>
            <a:lvl1pPr>
              <a:defRPr/>
            </a:lvl1pPr>
          </a:lstStyle>
          <a:p>
            <a:endParaRPr lang="en-US"/>
          </a:p>
        </p:txBody>
      </p:sp>
      <p:sp>
        <p:nvSpPr>
          <p:cNvPr id="6" name="Footer Placeholder 5"/>
          <p:cNvSpPr>
            <a:spLocks noGrp="1"/>
          </p:cNvSpPr>
          <p:nvPr>
            <p:ph type="ftr" sz="quarter" idx="11"/>
          </p:nvPr>
        </p:nvSpPr>
        <p:spPr>
          <a:xfrm>
            <a:off x="3124200" y="6137275"/>
            <a:ext cx="2895600" cy="45720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6553200" y="6137275"/>
            <a:ext cx="1905000" cy="457200"/>
          </a:xfrm>
          <a:prstGeom prst="rect">
            <a:avLst/>
          </a:prstGeom>
        </p:spPr>
        <p:txBody>
          <a:bodyPr/>
          <a:lstStyle>
            <a:lvl1pPr>
              <a:defRPr smtClean="0"/>
            </a:lvl1pPr>
          </a:lstStyle>
          <a:p>
            <a:fld id="{8BF5D814-2C61-4D97-9149-1741FAA0B7D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1" name="Picture 7"/>
          <p:cNvPicPr>
            <a:picLocks noChangeAspect="1" noChangeArrowheads="1"/>
          </p:cNvPicPr>
          <p:nvPr/>
        </p:nvPicPr>
        <p:blipFill>
          <a:blip r:embed="rId13"/>
          <a:srcRect/>
          <a:stretch>
            <a:fillRect/>
          </a:stretch>
        </p:blipFill>
        <p:spPr bwMode="auto">
          <a:xfrm>
            <a:off x="-1588" y="-1588"/>
            <a:ext cx="9145588" cy="6859588"/>
          </a:xfrm>
          <a:prstGeom prst="rect">
            <a:avLst/>
          </a:prstGeom>
          <a:noFill/>
        </p:spPr>
      </p:pic>
      <p:pic>
        <p:nvPicPr>
          <p:cNvPr id="1032" name="Picture 8"/>
          <p:cNvPicPr>
            <a:picLocks noChangeAspect="1" noChangeArrowheads="1"/>
          </p:cNvPicPr>
          <p:nvPr/>
        </p:nvPicPr>
        <p:blipFill>
          <a:blip r:embed="rId14"/>
          <a:srcRect/>
          <a:stretch>
            <a:fillRect/>
          </a:stretch>
        </p:blipFill>
        <p:spPr bwMode="auto">
          <a:xfrm>
            <a:off x="1150938" y="1219200"/>
            <a:ext cx="6697662" cy="123825"/>
          </a:xfrm>
          <a:prstGeom prst="rect">
            <a:avLst/>
          </a:prstGeom>
          <a:noFill/>
        </p:spPr>
      </p:pic>
      <p:sp>
        <p:nvSpPr>
          <p:cNvPr id="1026" name="Rectangle 2"/>
          <p:cNvSpPr>
            <a:spLocks noGrp="1" noChangeArrowheads="1"/>
          </p:cNvSpPr>
          <p:nvPr>
            <p:ph type="title"/>
          </p:nvPr>
        </p:nvSpPr>
        <p:spPr bwMode="auto">
          <a:xfrm>
            <a:off x="685800" y="457200"/>
            <a:ext cx="7772400" cy="685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dirty="0" smtClean="0"/>
              <a:t>Click to edit Master title style</a:t>
            </a:r>
            <a:endParaRPr lang="en-US" dirty="0"/>
          </a:p>
        </p:txBody>
      </p:sp>
      <p:sp>
        <p:nvSpPr>
          <p:cNvPr id="1027" name="Rectangle 3"/>
          <p:cNvSpPr>
            <a:spLocks noGrp="1" noChangeArrowheads="1"/>
          </p:cNvSpPr>
          <p:nvPr>
            <p:ph type="body" idx="1"/>
          </p:nvPr>
        </p:nvSpPr>
        <p:spPr bwMode="auto">
          <a:xfrm>
            <a:off x="685800" y="1600200"/>
            <a:ext cx="7772400" cy="457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kumimoji="1" sz="3600" b="1">
          <a:solidFill>
            <a:schemeClr val="tx1"/>
          </a:solidFill>
          <a:latin typeface="+mj-lt"/>
          <a:ea typeface="+mj-ea"/>
          <a:cs typeface="+mj-cs"/>
        </a:defRPr>
      </a:lvl1pPr>
      <a:lvl2pPr algn="ctr" rtl="0" eaLnBrk="1" fontAlgn="base" hangingPunct="1">
        <a:spcBef>
          <a:spcPct val="0"/>
        </a:spcBef>
        <a:spcAft>
          <a:spcPct val="0"/>
        </a:spcAft>
        <a:defRPr kumimoji="1" sz="4400" b="1">
          <a:solidFill>
            <a:schemeClr val="tx1"/>
          </a:solidFill>
          <a:latin typeface="Arial" pitchFamily="92" charset="0"/>
          <a:ea typeface="ＭＳ Ｐゴシック" pitchFamily="-88" charset="-128"/>
          <a:cs typeface="ＭＳ Ｐゴシック" pitchFamily="-88" charset="-128"/>
        </a:defRPr>
      </a:lvl2pPr>
      <a:lvl3pPr algn="ctr" rtl="0" eaLnBrk="1" fontAlgn="base" hangingPunct="1">
        <a:spcBef>
          <a:spcPct val="0"/>
        </a:spcBef>
        <a:spcAft>
          <a:spcPct val="0"/>
        </a:spcAft>
        <a:defRPr kumimoji="1" sz="4400" b="1">
          <a:solidFill>
            <a:schemeClr val="tx1"/>
          </a:solidFill>
          <a:latin typeface="Arial" pitchFamily="92" charset="0"/>
          <a:ea typeface="ＭＳ Ｐゴシック" pitchFamily="-88" charset="-128"/>
          <a:cs typeface="ＭＳ Ｐゴシック" pitchFamily="-88" charset="-128"/>
        </a:defRPr>
      </a:lvl3pPr>
      <a:lvl4pPr algn="ctr" rtl="0" eaLnBrk="1" fontAlgn="base" hangingPunct="1">
        <a:spcBef>
          <a:spcPct val="0"/>
        </a:spcBef>
        <a:spcAft>
          <a:spcPct val="0"/>
        </a:spcAft>
        <a:defRPr kumimoji="1" sz="4400" b="1">
          <a:solidFill>
            <a:schemeClr val="tx1"/>
          </a:solidFill>
          <a:latin typeface="Arial" pitchFamily="92" charset="0"/>
          <a:ea typeface="ＭＳ Ｐゴシック" pitchFamily="-88" charset="-128"/>
          <a:cs typeface="ＭＳ Ｐゴシック" pitchFamily="-88" charset="-128"/>
        </a:defRPr>
      </a:lvl4pPr>
      <a:lvl5pPr algn="ctr" rtl="0" eaLnBrk="1" fontAlgn="base" hangingPunct="1">
        <a:spcBef>
          <a:spcPct val="0"/>
        </a:spcBef>
        <a:spcAft>
          <a:spcPct val="0"/>
        </a:spcAft>
        <a:defRPr kumimoji="1" sz="4400" b="1">
          <a:solidFill>
            <a:schemeClr val="tx1"/>
          </a:solidFill>
          <a:latin typeface="Arial" pitchFamily="92" charset="0"/>
          <a:ea typeface="ＭＳ Ｐゴシック" pitchFamily="-88" charset="-128"/>
          <a:cs typeface="ＭＳ Ｐゴシック" pitchFamily="-88" charset="-128"/>
        </a:defRPr>
      </a:lvl5pPr>
      <a:lvl6pPr marL="457200" algn="ctr" rtl="0" eaLnBrk="1" fontAlgn="base" hangingPunct="1">
        <a:spcBef>
          <a:spcPct val="0"/>
        </a:spcBef>
        <a:spcAft>
          <a:spcPct val="0"/>
        </a:spcAft>
        <a:defRPr kumimoji="1" sz="4400" b="1">
          <a:solidFill>
            <a:schemeClr val="tx1"/>
          </a:solidFill>
          <a:latin typeface="Arial" pitchFamily="92" charset="0"/>
          <a:ea typeface="ＭＳ Ｐゴシック" pitchFamily="-88" charset="-128"/>
          <a:cs typeface="ＭＳ Ｐゴシック" pitchFamily="-88" charset="-128"/>
        </a:defRPr>
      </a:lvl6pPr>
      <a:lvl7pPr marL="914400" algn="ctr" rtl="0" eaLnBrk="1" fontAlgn="base" hangingPunct="1">
        <a:spcBef>
          <a:spcPct val="0"/>
        </a:spcBef>
        <a:spcAft>
          <a:spcPct val="0"/>
        </a:spcAft>
        <a:defRPr kumimoji="1" sz="4400" b="1">
          <a:solidFill>
            <a:schemeClr val="tx1"/>
          </a:solidFill>
          <a:latin typeface="Arial" pitchFamily="92" charset="0"/>
          <a:ea typeface="ＭＳ Ｐゴシック" pitchFamily="-88" charset="-128"/>
          <a:cs typeface="ＭＳ Ｐゴシック" pitchFamily="-88" charset="-128"/>
        </a:defRPr>
      </a:lvl7pPr>
      <a:lvl8pPr marL="1371600" algn="ctr" rtl="0" eaLnBrk="1" fontAlgn="base" hangingPunct="1">
        <a:spcBef>
          <a:spcPct val="0"/>
        </a:spcBef>
        <a:spcAft>
          <a:spcPct val="0"/>
        </a:spcAft>
        <a:defRPr kumimoji="1" sz="4400" b="1">
          <a:solidFill>
            <a:schemeClr val="tx1"/>
          </a:solidFill>
          <a:latin typeface="Arial" pitchFamily="92" charset="0"/>
          <a:ea typeface="ＭＳ Ｐゴシック" pitchFamily="-88" charset="-128"/>
          <a:cs typeface="ＭＳ Ｐゴシック" pitchFamily="-88" charset="-128"/>
        </a:defRPr>
      </a:lvl8pPr>
      <a:lvl9pPr marL="1828800" algn="ctr" rtl="0" eaLnBrk="1" fontAlgn="base" hangingPunct="1">
        <a:spcBef>
          <a:spcPct val="0"/>
        </a:spcBef>
        <a:spcAft>
          <a:spcPct val="0"/>
        </a:spcAft>
        <a:defRPr kumimoji="1" sz="4400" b="1">
          <a:solidFill>
            <a:schemeClr val="tx1"/>
          </a:solidFill>
          <a:latin typeface="Arial" pitchFamily="92" charset="0"/>
          <a:ea typeface="ＭＳ Ｐゴシック" pitchFamily="-88" charset="-128"/>
          <a:cs typeface="ＭＳ Ｐゴシック" pitchFamily="-88" charset="-128"/>
        </a:defRPr>
      </a:lvl9pPr>
    </p:titleStyle>
    <p:bodyStyle>
      <a:lvl1pPr marL="0" indent="0" algn="l" rtl="0" eaLnBrk="1" fontAlgn="base" hangingPunct="1">
        <a:spcBef>
          <a:spcPct val="20000"/>
        </a:spcBef>
        <a:spcAft>
          <a:spcPct val="0"/>
        </a:spcAft>
        <a:buNone/>
        <a:defRPr kumimoji="1" sz="32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tx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tx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tx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tx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i="1" dirty="0" smtClean="0"/>
              <a:t>The Prince</a:t>
            </a:r>
            <a:endParaRPr lang="en-US" i="1" dirty="0"/>
          </a:p>
        </p:txBody>
      </p:sp>
      <p:sp>
        <p:nvSpPr>
          <p:cNvPr id="3" name="Subtitle 2"/>
          <p:cNvSpPr>
            <a:spLocks noGrp="1"/>
          </p:cNvSpPr>
          <p:nvPr>
            <p:ph type="subTitle" idx="1"/>
          </p:nvPr>
        </p:nvSpPr>
        <p:spPr/>
        <p:txBody>
          <a:bodyPr/>
          <a:lstStyle/>
          <a:p>
            <a:r>
              <a:rPr lang="en-US" dirty="0"/>
              <a:t>b</a:t>
            </a:r>
            <a:r>
              <a:rPr lang="en-US" dirty="0" smtClean="0"/>
              <a:t>y </a:t>
            </a:r>
            <a:r>
              <a:rPr lang="en-US" dirty="0" err="1" smtClean="0"/>
              <a:t>Niccolò</a:t>
            </a:r>
            <a:r>
              <a:rPr lang="en-US" dirty="0" smtClean="0"/>
              <a:t> Machiave</a:t>
            </a:r>
            <a:r>
              <a:rPr lang="en-US" dirty="0" smtClean="0"/>
              <a:t>lli</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9</a:t>
            </a:r>
            <a:endParaRPr lang="en-US" b="0" dirty="0"/>
          </a:p>
        </p:txBody>
      </p:sp>
      <p:sp>
        <p:nvSpPr>
          <p:cNvPr id="3" name="Content Placeholder 2"/>
          <p:cNvSpPr>
            <a:spLocks noGrp="1"/>
          </p:cNvSpPr>
          <p:nvPr>
            <p:ph idx="1"/>
          </p:nvPr>
        </p:nvSpPr>
        <p:spPr/>
        <p:txBody>
          <a:bodyPr/>
          <a:lstStyle/>
          <a:p>
            <a:r>
              <a:rPr lang="en-US" dirty="0"/>
              <a:t>A prince never lacks legitimate reasons to break his promise.</a:t>
            </a:r>
            <a:endParaRPr lang="en-US" dirty="0"/>
          </a:p>
        </p:txBody>
      </p:sp>
    </p:spTree>
    <p:extLst>
      <p:ext uri="{BB962C8B-B14F-4D97-AF65-F5344CB8AC3E}">
        <p14:creationId xmlns:p14="http://schemas.microsoft.com/office/powerpoint/2010/main" val="672293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10</a:t>
            </a:r>
            <a:endParaRPr lang="en-US" b="0" dirty="0"/>
          </a:p>
        </p:txBody>
      </p:sp>
      <p:sp>
        <p:nvSpPr>
          <p:cNvPr id="3" name="Content Placeholder 2"/>
          <p:cNvSpPr>
            <a:spLocks noGrp="1"/>
          </p:cNvSpPr>
          <p:nvPr>
            <p:ph idx="1"/>
          </p:nvPr>
        </p:nvSpPr>
        <p:spPr/>
        <p:txBody>
          <a:bodyPr/>
          <a:lstStyle/>
          <a:p>
            <a:r>
              <a:rPr lang="en-US" dirty="0"/>
              <a:t>The promise given was a necessity of the past: the word broken is a necessity of the present.</a:t>
            </a:r>
            <a:endParaRPr lang="en-US" dirty="0"/>
          </a:p>
        </p:txBody>
      </p:sp>
    </p:spTree>
    <p:extLst>
      <p:ext uri="{BB962C8B-B14F-4D97-AF65-F5344CB8AC3E}">
        <p14:creationId xmlns:p14="http://schemas.microsoft.com/office/powerpoint/2010/main" val="672293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11</a:t>
            </a:r>
            <a:endParaRPr lang="en-US" b="0" dirty="0"/>
          </a:p>
        </p:txBody>
      </p:sp>
      <p:sp>
        <p:nvSpPr>
          <p:cNvPr id="3" name="Content Placeholder 2"/>
          <p:cNvSpPr>
            <a:spLocks noGrp="1"/>
          </p:cNvSpPr>
          <p:nvPr>
            <p:ph idx="1"/>
          </p:nvPr>
        </p:nvSpPr>
        <p:spPr/>
        <p:txBody>
          <a:bodyPr/>
          <a:lstStyle/>
          <a:p>
            <a:r>
              <a:rPr lang="en-US" dirty="0"/>
              <a:t>It should be noted that when he seizes a state the new ruler ought to determine all the injuries that he will need to inflict. He should inflict them once and for all, and not have to renew them every day.</a:t>
            </a:r>
            <a:endParaRPr lang="en-US" dirty="0"/>
          </a:p>
        </p:txBody>
      </p:sp>
    </p:spTree>
    <p:extLst>
      <p:ext uri="{BB962C8B-B14F-4D97-AF65-F5344CB8AC3E}">
        <p14:creationId xmlns:p14="http://schemas.microsoft.com/office/powerpoint/2010/main" val="672293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12</a:t>
            </a:r>
            <a:endParaRPr lang="en-US" b="0" dirty="0"/>
          </a:p>
        </p:txBody>
      </p:sp>
      <p:sp>
        <p:nvSpPr>
          <p:cNvPr id="3" name="Content Placeholder 2"/>
          <p:cNvSpPr>
            <a:spLocks noGrp="1"/>
          </p:cNvSpPr>
          <p:nvPr>
            <p:ph idx="1"/>
          </p:nvPr>
        </p:nvSpPr>
        <p:spPr/>
        <p:txBody>
          <a:bodyPr/>
          <a:lstStyle/>
          <a:p>
            <a:r>
              <a:rPr lang="en-US" dirty="0"/>
              <a:t>Benefits should be conferred gradually; and in that way they will taste better.</a:t>
            </a:r>
            <a:endParaRPr lang="en-US" dirty="0"/>
          </a:p>
        </p:txBody>
      </p:sp>
    </p:spTree>
    <p:extLst>
      <p:ext uri="{BB962C8B-B14F-4D97-AF65-F5344CB8AC3E}">
        <p14:creationId xmlns:p14="http://schemas.microsoft.com/office/powerpoint/2010/main" val="6722939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13</a:t>
            </a:r>
            <a:endParaRPr lang="en-US" b="0" dirty="0"/>
          </a:p>
        </p:txBody>
      </p:sp>
      <p:sp>
        <p:nvSpPr>
          <p:cNvPr id="3" name="Content Placeholder 2"/>
          <p:cNvSpPr>
            <a:spLocks noGrp="1"/>
          </p:cNvSpPr>
          <p:nvPr>
            <p:ph idx="1"/>
          </p:nvPr>
        </p:nvSpPr>
        <p:spPr/>
        <p:txBody>
          <a:bodyPr/>
          <a:lstStyle/>
          <a:p>
            <a:r>
              <a:rPr lang="en-US" dirty="0"/>
              <a:t>Hatred is gained as much by good works as by evil.</a:t>
            </a:r>
            <a:endParaRPr lang="en-US" dirty="0"/>
          </a:p>
        </p:txBody>
      </p:sp>
    </p:spTree>
    <p:extLst>
      <p:ext uri="{BB962C8B-B14F-4D97-AF65-F5344CB8AC3E}">
        <p14:creationId xmlns:p14="http://schemas.microsoft.com/office/powerpoint/2010/main" val="672293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14</a:t>
            </a:r>
            <a:endParaRPr lang="en-US" b="0" dirty="0"/>
          </a:p>
        </p:txBody>
      </p:sp>
      <p:sp>
        <p:nvSpPr>
          <p:cNvPr id="3" name="Content Placeholder 2"/>
          <p:cNvSpPr>
            <a:spLocks noGrp="1"/>
          </p:cNvSpPr>
          <p:nvPr>
            <p:ph idx="1"/>
          </p:nvPr>
        </p:nvSpPr>
        <p:spPr/>
        <p:txBody>
          <a:bodyPr/>
          <a:lstStyle/>
          <a:p>
            <a:r>
              <a:rPr lang="en-US" dirty="0"/>
              <a:t>Of mankind we may say in general they are fickle, hypocritical, and greedy of gain.</a:t>
            </a:r>
            <a:endParaRPr lang="en-US" dirty="0"/>
          </a:p>
        </p:txBody>
      </p:sp>
    </p:spTree>
    <p:extLst>
      <p:ext uri="{BB962C8B-B14F-4D97-AF65-F5344CB8AC3E}">
        <p14:creationId xmlns:p14="http://schemas.microsoft.com/office/powerpoint/2010/main" val="672293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15</a:t>
            </a:r>
            <a:endParaRPr lang="en-US" b="0" dirty="0"/>
          </a:p>
        </p:txBody>
      </p:sp>
      <p:sp>
        <p:nvSpPr>
          <p:cNvPr id="3" name="Content Placeholder 2"/>
          <p:cNvSpPr>
            <a:spLocks noGrp="1"/>
          </p:cNvSpPr>
          <p:nvPr>
            <p:ph idx="1"/>
          </p:nvPr>
        </p:nvSpPr>
        <p:spPr/>
        <p:txBody>
          <a:bodyPr/>
          <a:lstStyle/>
          <a:p>
            <a:r>
              <a:rPr lang="en-US" dirty="0"/>
              <a:t>There are three kinds of intelligence: one kind understands things for itself, the other appreciates what others can understand, the third understands neither for itself nor through others. This first kind is excellent, the second good, and the third kind useless.</a:t>
            </a:r>
            <a:endParaRPr lang="en-US" dirty="0"/>
          </a:p>
        </p:txBody>
      </p:sp>
    </p:spTree>
    <p:extLst>
      <p:ext uri="{BB962C8B-B14F-4D97-AF65-F5344CB8AC3E}">
        <p14:creationId xmlns:p14="http://schemas.microsoft.com/office/powerpoint/2010/main" val="6722939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16</a:t>
            </a:r>
            <a:endParaRPr lang="en-US" b="0" dirty="0"/>
          </a:p>
        </p:txBody>
      </p:sp>
      <p:sp>
        <p:nvSpPr>
          <p:cNvPr id="3" name="Content Placeholder 2"/>
          <p:cNvSpPr>
            <a:spLocks noGrp="1"/>
          </p:cNvSpPr>
          <p:nvPr>
            <p:ph idx="1"/>
          </p:nvPr>
        </p:nvSpPr>
        <p:spPr/>
        <p:txBody>
          <a:bodyPr/>
          <a:lstStyle/>
          <a:p>
            <a:r>
              <a:rPr lang="en-US" dirty="0"/>
              <a:t>Men in general judge more by the sense of sight than by the sense of touch, because everyone can see, but only a few can test by feeling. Everyone sees what you seem to be, few know what you really are, and those few do not dare take a stand against the general opinion.</a:t>
            </a:r>
            <a:endParaRPr lang="en-US" dirty="0"/>
          </a:p>
        </p:txBody>
      </p:sp>
    </p:spTree>
    <p:extLst>
      <p:ext uri="{BB962C8B-B14F-4D97-AF65-F5344CB8AC3E}">
        <p14:creationId xmlns:p14="http://schemas.microsoft.com/office/powerpoint/2010/main" val="672293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17</a:t>
            </a:r>
            <a:endParaRPr lang="en-US" b="0" dirty="0"/>
          </a:p>
        </p:txBody>
      </p:sp>
      <p:sp>
        <p:nvSpPr>
          <p:cNvPr id="3" name="Content Placeholder 2"/>
          <p:cNvSpPr>
            <a:spLocks noGrp="1"/>
          </p:cNvSpPr>
          <p:nvPr>
            <p:ph idx="1"/>
          </p:nvPr>
        </p:nvSpPr>
        <p:spPr>
          <a:xfrm>
            <a:off x="685800" y="1524000"/>
            <a:ext cx="7772400" cy="4572000"/>
          </a:xfrm>
        </p:spPr>
        <p:txBody>
          <a:bodyPr/>
          <a:lstStyle/>
          <a:p>
            <a:r>
              <a:rPr lang="en-US" dirty="0"/>
              <a:t>The fact is that a man who wants to act virtuously in every way necessarily comes to grief among so many who are not virtuous.</a:t>
            </a:r>
            <a:endParaRPr lang="en-US" dirty="0"/>
          </a:p>
        </p:txBody>
      </p:sp>
    </p:spTree>
    <p:extLst>
      <p:ext uri="{BB962C8B-B14F-4D97-AF65-F5344CB8AC3E}">
        <p14:creationId xmlns:p14="http://schemas.microsoft.com/office/powerpoint/2010/main" val="6722939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18</a:t>
            </a:r>
            <a:endParaRPr lang="en-US" b="0" dirty="0"/>
          </a:p>
        </p:txBody>
      </p:sp>
      <p:sp>
        <p:nvSpPr>
          <p:cNvPr id="3" name="Content Placeholder 2"/>
          <p:cNvSpPr>
            <a:spLocks noGrp="1"/>
          </p:cNvSpPr>
          <p:nvPr>
            <p:ph idx="1"/>
          </p:nvPr>
        </p:nvSpPr>
        <p:spPr/>
        <p:txBody>
          <a:bodyPr/>
          <a:lstStyle/>
          <a:p>
            <a:pPr marL="0" indent="0">
              <a:buNone/>
            </a:pPr>
            <a:r>
              <a:rPr lang="en-US" b="1" dirty="0"/>
              <a:t>Upon this, one has to remark that men ought either to be well treated or crushed, because they can avenge themselves of lighter injuries, of more serious ones they cannot; therefore the injury that is to be done to a man ought to be of such a kind that one does not stand in fear </a:t>
            </a:r>
            <a:r>
              <a:rPr lang="en-US" b="1" dirty="0" smtClean="0"/>
              <a:t>of revenge. </a:t>
            </a:r>
            <a:endParaRPr lang="en-US" dirty="0"/>
          </a:p>
        </p:txBody>
      </p:sp>
    </p:spTree>
    <p:extLst>
      <p:ext uri="{BB962C8B-B14F-4D97-AF65-F5344CB8AC3E}">
        <p14:creationId xmlns:p14="http://schemas.microsoft.com/office/powerpoint/2010/main" val="672293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1</a:t>
            </a:r>
            <a:endParaRPr lang="en-US" b="0" dirty="0"/>
          </a:p>
        </p:txBody>
      </p:sp>
      <p:sp>
        <p:nvSpPr>
          <p:cNvPr id="3" name="Content Placeholder 2"/>
          <p:cNvSpPr>
            <a:spLocks noGrp="1"/>
          </p:cNvSpPr>
          <p:nvPr>
            <p:ph idx="1"/>
          </p:nvPr>
        </p:nvSpPr>
        <p:spPr/>
        <p:txBody>
          <a:bodyPr/>
          <a:lstStyle/>
          <a:p>
            <a:r>
              <a:rPr lang="en-US" dirty="0"/>
              <a:t>It is better to be feared than loved, if you cannot be both.</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19</a:t>
            </a:r>
            <a:endParaRPr lang="en-US" b="0" dirty="0"/>
          </a:p>
        </p:txBody>
      </p:sp>
      <p:sp>
        <p:nvSpPr>
          <p:cNvPr id="3" name="Content Placeholder 2"/>
          <p:cNvSpPr>
            <a:spLocks noGrp="1"/>
          </p:cNvSpPr>
          <p:nvPr>
            <p:ph idx="1"/>
          </p:nvPr>
        </p:nvSpPr>
        <p:spPr/>
        <p:txBody>
          <a:bodyPr/>
          <a:lstStyle/>
          <a:p>
            <a:r>
              <a:rPr lang="en-US" dirty="0"/>
              <a:t>There is no avoiding war; it can only be postponed to the advantage of others.</a:t>
            </a:r>
            <a:endParaRPr lang="en-US" dirty="0"/>
          </a:p>
        </p:txBody>
      </p:sp>
    </p:spTree>
    <p:extLst>
      <p:ext uri="{BB962C8B-B14F-4D97-AF65-F5344CB8AC3E}">
        <p14:creationId xmlns:p14="http://schemas.microsoft.com/office/powerpoint/2010/main" val="19722635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20</a:t>
            </a:r>
            <a:endParaRPr lang="en-US" b="0" dirty="0"/>
          </a:p>
        </p:txBody>
      </p:sp>
      <p:sp>
        <p:nvSpPr>
          <p:cNvPr id="3" name="Content Placeholder 2"/>
          <p:cNvSpPr>
            <a:spLocks noGrp="1"/>
          </p:cNvSpPr>
          <p:nvPr>
            <p:ph idx="1"/>
          </p:nvPr>
        </p:nvSpPr>
        <p:spPr/>
        <p:txBody>
          <a:bodyPr/>
          <a:lstStyle/>
          <a:p>
            <a:r>
              <a:rPr lang="en-US" dirty="0"/>
              <a:t>One change always leaves the way open for the establishment of others.</a:t>
            </a:r>
            <a:endParaRPr lang="en-US" dirty="0"/>
          </a:p>
        </p:txBody>
      </p:sp>
    </p:spTree>
    <p:extLst>
      <p:ext uri="{BB962C8B-B14F-4D97-AF65-F5344CB8AC3E}">
        <p14:creationId xmlns:p14="http://schemas.microsoft.com/office/powerpoint/2010/main" val="19722635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21</a:t>
            </a:r>
            <a:endParaRPr lang="en-US" b="0" dirty="0"/>
          </a:p>
        </p:txBody>
      </p:sp>
      <p:sp>
        <p:nvSpPr>
          <p:cNvPr id="3" name="Content Placeholder 2"/>
          <p:cNvSpPr>
            <a:spLocks noGrp="1"/>
          </p:cNvSpPr>
          <p:nvPr>
            <p:ph idx="1"/>
          </p:nvPr>
        </p:nvSpPr>
        <p:spPr/>
        <p:txBody>
          <a:bodyPr/>
          <a:lstStyle/>
          <a:p>
            <a:r>
              <a:rPr lang="en-US" dirty="0"/>
              <a:t>A prince must have no other objective, no other thought, nor take up any profession but that of war, its methods and its discipline, for that is the only art expected of a ruler. And it is of such great value that it not only keeps hereditary princes in power, but often raises men of lowly condition to that rank.</a:t>
            </a:r>
            <a:endParaRPr lang="en-US" dirty="0"/>
          </a:p>
        </p:txBody>
      </p:sp>
    </p:spTree>
    <p:extLst>
      <p:ext uri="{BB962C8B-B14F-4D97-AF65-F5344CB8AC3E}">
        <p14:creationId xmlns:p14="http://schemas.microsoft.com/office/powerpoint/2010/main" val="19722635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22</a:t>
            </a:r>
            <a:endParaRPr lang="en-US" b="0" dirty="0"/>
          </a:p>
        </p:txBody>
      </p:sp>
      <p:sp>
        <p:nvSpPr>
          <p:cNvPr id="3" name="Content Placeholder 2"/>
          <p:cNvSpPr>
            <a:spLocks noGrp="1"/>
          </p:cNvSpPr>
          <p:nvPr>
            <p:ph idx="1"/>
          </p:nvPr>
        </p:nvSpPr>
        <p:spPr/>
        <p:txBody>
          <a:bodyPr/>
          <a:lstStyle/>
          <a:p>
            <a:r>
              <a:rPr lang="en-US" dirty="0"/>
              <a:t>Only the expenditure of one’s own resources is harmful; and, indeed, nothing feeds upon itself as liberality does. The more it is indulged, the fewer are the means to indulge it further. As a consequence, a prince becomes poor and contemptible or, to escape poverty, becomes rapacious and hateful</a:t>
            </a:r>
            <a:r>
              <a:rPr lang="en-US" dirty="0" smtClean="0"/>
              <a:t>.</a:t>
            </a:r>
            <a:endParaRPr lang="en-US" dirty="0"/>
          </a:p>
        </p:txBody>
      </p:sp>
    </p:spTree>
    <p:extLst>
      <p:ext uri="{BB962C8B-B14F-4D97-AF65-F5344CB8AC3E}">
        <p14:creationId xmlns:p14="http://schemas.microsoft.com/office/powerpoint/2010/main" val="19722635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23</a:t>
            </a:r>
            <a:endParaRPr lang="en-US" b="0" dirty="0"/>
          </a:p>
        </p:txBody>
      </p:sp>
      <p:sp>
        <p:nvSpPr>
          <p:cNvPr id="3" name="Content Placeholder 2"/>
          <p:cNvSpPr>
            <a:spLocks noGrp="1"/>
          </p:cNvSpPr>
          <p:nvPr>
            <p:ph idx="1"/>
          </p:nvPr>
        </p:nvSpPr>
        <p:spPr/>
        <p:txBody>
          <a:bodyPr/>
          <a:lstStyle/>
          <a:p>
            <a:r>
              <a:rPr lang="en-US" dirty="0"/>
              <a:t>Of all the things </a:t>
            </a:r>
            <a:r>
              <a:rPr lang="en-US" dirty="0" smtClean="0"/>
              <a:t>[the prince] </a:t>
            </a:r>
            <a:r>
              <a:rPr lang="en-US" dirty="0"/>
              <a:t>must guard against, hatred and contempt come first, and liberality leads to both. Therefore it is better to have a name for miserliness, which breeds disgrace without hatred, than, in pursuing a name for liberality, to resort to rapacity, which breeds both disgrace and hatred.</a:t>
            </a:r>
            <a:endParaRPr lang="en-US" dirty="0"/>
          </a:p>
        </p:txBody>
      </p:sp>
    </p:spTree>
    <p:extLst>
      <p:ext uri="{BB962C8B-B14F-4D97-AF65-F5344CB8AC3E}">
        <p14:creationId xmlns:p14="http://schemas.microsoft.com/office/powerpoint/2010/main" val="19722635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24</a:t>
            </a:r>
            <a:endParaRPr lang="en-US" b="0" dirty="0"/>
          </a:p>
        </p:txBody>
      </p:sp>
      <p:sp>
        <p:nvSpPr>
          <p:cNvPr id="3" name="Content Placeholder 2"/>
          <p:cNvSpPr>
            <a:spLocks noGrp="1"/>
          </p:cNvSpPr>
          <p:nvPr>
            <p:ph idx="1"/>
          </p:nvPr>
        </p:nvSpPr>
        <p:spPr/>
        <p:txBody>
          <a:bodyPr/>
          <a:lstStyle/>
          <a:p>
            <a:pPr marL="0" indent="0">
              <a:buNone/>
            </a:pPr>
            <a:r>
              <a:rPr lang="en-US" b="1" dirty="0" smtClean="0"/>
              <a:t>Entrepreneurs are simply those who understand that there is little difference between obstacle and opportunity and are able to turn both to their advantage.</a:t>
            </a:r>
            <a:endParaRPr lang="en-US" dirty="0"/>
          </a:p>
        </p:txBody>
      </p:sp>
    </p:spTree>
    <p:extLst>
      <p:ext uri="{BB962C8B-B14F-4D97-AF65-F5344CB8AC3E}">
        <p14:creationId xmlns:p14="http://schemas.microsoft.com/office/powerpoint/2010/main" val="19722635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25</a:t>
            </a:r>
            <a:endParaRPr lang="en-US" b="0" dirty="0"/>
          </a:p>
        </p:txBody>
      </p:sp>
      <p:sp>
        <p:nvSpPr>
          <p:cNvPr id="3" name="Content Placeholder 2"/>
          <p:cNvSpPr>
            <a:spLocks noGrp="1"/>
          </p:cNvSpPr>
          <p:nvPr>
            <p:ph idx="1"/>
          </p:nvPr>
        </p:nvSpPr>
        <p:spPr/>
        <p:txBody>
          <a:bodyPr/>
          <a:lstStyle/>
          <a:p>
            <a:pPr marL="0" indent="0">
              <a:buNone/>
            </a:pPr>
            <a:r>
              <a:rPr lang="en-US" b="1" dirty="0" smtClean="0"/>
              <a:t>Men are so stupid and concerned with their present needs, they will always let themselves be deceived.</a:t>
            </a:r>
            <a:endParaRPr lang="en-US" dirty="0"/>
          </a:p>
        </p:txBody>
      </p:sp>
    </p:spTree>
    <p:extLst>
      <p:ext uri="{BB962C8B-B14F-4D97-AF65-F5344CB8AC3E}">
        <p14:creationId xmlns:p14="http://schemas.microsoft.com/office/powerpoint/2010/main" val="15249102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26</a:t>
            </a:r>
            <a:endParaRPr lang="en-US" b="0" dirty="0"/>
          </a:p>
        </p:txBody>
      </p:sp>
      <p:sp>
        <p:nvSpPr>
          <p:cNvPr id="3" name="Content Placeholder 2"/>
          <p:cNvSpPr>
            <a:spLocks noGrp="1"/>
          </p:cNvSpPr>
          <p:nvPr>
            <p:ph idx="1"/>
          </p:nvPr>
        </p:nvSpPr>
        <p:spPr/>
        <p:txBody>
          <a:bodyPr/>
          <a:lstStyle/>
          <a:p>
            <a:pPr marL="0" indent="0">
              <a:buNone/>
            </a:pPr>
            <a:r>
              <a:rPr lang="en-US" b="1" dirty="0" smtClean="0"/>
              <a:t>The wise man does at once what the fool does finally,.</a:t>
            </a:r>
            <a:endParaRPr lang="en-US" dirty="0"/>
          </a:p>
        </p:txBody>
      </p:sp>
    </p:spTree>
    <p:extLst>
      <p:ext uri="{BB962C8B-B14F-4D97-AF65-F5344CB8AC3E}">
        <p14:creationId xmlns:p14="http://schemas.microsoft.com/office/powerpoint/2010/main" val="15249102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27</a:t>
            </a:r>
            <a:endParaRPr lang="en-US" b="0" dirty="0"/>
          </a:p>
        </p:txBody>
      </p:sp>
      <p:sp>
        <p:nvSpPr>
          <p:cNvPr id="3" name="Content Placeholder 2"/>
          <p:cNvSpPr>
            <a:spLocks noGrp="1"/>
          </p:cNvSpPr>
          <p:nvPr>
            <p:ph idx="1"/>
          </p:nvPr>
        </p:nvSpPr>
        <p:spPr/>
        <p:txBody>
          <a:bodyPr/>
          <a:lstStyle/>
          <a:p>
            <a:pPr marL="0" indent="0">
              <a:buNone/>
            </a:pPr>
            <a:r>
              <a:rPr lang="en-US" b="1" dirty="0" smtClean="0"/>
              <a:t>The lion cannot protect himself from traps, and the fox cannot defend himself from wolves. One must therefore be a fox to recognize traps, and a lion to frighten wolves.</a:t>
            </a:r>
            <a:endParaRPr lang="en-US" dirty="0"/>
          </a:p>
        </p:txBody>
      </p:sp>
    </p:spTree>
    <p:extLst>
      <p:ext uri="{BB962C8B-B14F-4D97-AF65-F5344CB8AC3E}">
        <p14:creationId xmlns:p14="http://schemas.microsoft.com/office/powerpoint/2010/main" val="15249102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28</a:t>
            </a:r>
            <a:endParaRPr lang="en-US" b="0" dirty="0"/>
          </a:p>
        </p:txBody>
      </p:sp>
      <p:sp>
        <p:nvSpPr>
          <p:cNvPr id="3" name="Content Placeholder 2"/>
          <p:cNvSpPr>
            <a:spLocks noGrp="1"/>
          </p:cNvSpPr>
          <p:nvPr>
            <p:ph idx="1"/>
          </p:nvPr>
        </p:nvSpPr>
        <p:spPr/>
        <p:txBody>
          <a:bodyPr/>
          <a:lstStyle/>
          <a:p>
            <a:pPr marL="0" indent="0">
              <a:buNone/>
            </a:pPr>
            <a:r>
              <a:rPr lang="en-US" b="1" dirty="0" smtClean="0"/>
              <a:t>Whoever wishes to foresee the future must consult the past; for human events ever resemble those of preceding times.</a:t>
            </a:r>
            <a:endParaRPr lang="en-US" dirty="0"/>
          </a:p>
        </p:txBody>
      </p:sp>
    </p:spTree>
    <p:extLst>
      <p:ext uri="{BB962C8B-B14F-4D97-AF65-F5344CB8AC3E}">
        <p14:creationId xmlns:p14="http://schemas.microsoft.com/office/powerpoint/2010/main" val="1524910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2</a:t>
            </a:r>
            <a:endParaRPr lang="en-US" b="0" dirty="0"/>
          </a:p>
        </p:txBody>
      </p:sp>
      <p:sp>
        <p:nvSpPr>
          <p:cNvPr id="3" name="Content Placeholder 2"/>
          <p:cNvSpPr>
            <a:spLocks noGrp="1"/>
          </p:cNvSpPr>
          <p:nvPr>
            <p:ph idx="1"/>
          </p:nvPr>
        </p:nvSpPr>
        <p:spPr/>
        <p:txBody>
          <a:bodyPr/>
          <a:lstStyle/>
          <a:p>
            <a:r>
              <a:rPr lang="en-US" dirty="0"/>
              <a:t>Men shrink less from offending one who inspires love than one who inspires </a:t>
            </a:r>
            <a:r>
              <a:rPr lang="en-US" dirty="0" smtClean="0"/>
              <a:t>fear</a:t>
            </a:r>
            <a:r>
              <a:rPr lang="en-US" b="1" dirty="0" smtClean="0"/>
              <a:t>. </a:t>
            </a:r>
            <a:endParaRPr lang="en-US" dirty="0"/>
          </a:p>
        </p:txBody>
      </p:sp>
    </p:spTree>
    <p:extLst>
      <p:ext uri="{BB962C8B-B14F-4D97-AF65-F5344CB8AC3E}">
        <p14:creationId xmlns:p14="http://schemas.microsoft.com/office/powerpoint/2010/main" val="6722939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29</a:t>
            </a:r>
            <a:endParaRPr lang="en-US" b="0" dirty="0"/>
          </a:p>
        </p:txBody>
      </p:sp>
      <p:sp>
        <p:nvSpPr>
          <p:cNvPr id="3" name="Content Placeholder 2"/>
          <p:cNvSpPr>
            <a:spLocks noGrp="1"/>
          </p:cNvSpPr>
          <p:nvPr>
            <p:ph idx="1"/>
          </p:nvPr>
        </p:nvSpPr>
        <p:spPr/>
        <p:txBody>
          <a:bodyPr/>
          <a:lstStyle/>
          <a:p>
            <a:pPr marL="0" indent="0">
              <a:buNone/>
            </a:pPr>
            <a:r>
              <a:rPr lang="en-US" b="1" dirty="0" smtClean="0"/>
              <a:t>Never was anything great achieved without danger.</a:t>
            </a:r>
            <a:endParaRPr lang="en-US" dirty="0"/>
          </a:p>
        </p:txBody>
      </p:sp>
    </p:spTree>
    <p:extLst>
      <p:ext uri="{BB962C8B-B14F-4D97-AF65-F5344CB8AC3E}">
        <p14:creationId xmlns:p14="http://schemas.microsoft.com/office/powerpoint/2010/main" val="15249102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30</a:t>
            </a:r>
            <a:endParaRPr lang="en-US" b="0" dirty="0"/>
          </a:p>
        </p:txBody>
      </p:sp>
      <p:sp>
        <p:nvSpPr>
          <p:cNvPr id="3" name="Content Placeholder 2"/>
          <p:cNvSpPr>
            <a:spLocks noGrp="1"/>
          </p:cNvSpPr>
          <p:nvPr>
            <p:ph idx="1"/>
          </p:nvPr>
        </p:nvSpPr>
        <p:spPr/>
        <p:txBody>
          <a:bodyPr/>
          <a:lstStyle/>
          <a:p>
            <a:pPr marL="0" indent="0">
              <a:buNone/>
            </a:pPr>
            <a:r>
              <a:rPr lang="en-US" b="1" dirty="0" smtClean="0"/>
              <a:t>He who wishes to be obeyed must know how to command.</a:t>
            </a:r>
            <a:endParaRPr lang="en-US" dirty="0"/>
          </a:p>
        </p:txBody>
      </p:sp>
    </p:spTree>
    <p:extLst>
      <p:ext uri="{BB962C8B-B14F-4D97-AF65-F5344CB8AC3E}">
        <p14:creationId xmlns:p14="http://schemas.microsoft.com/office/powerpoint/2010/main" val="15249102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31</a:t>
            </a:r>
            <a:endParaRPr lang="en-US" b="0" dirty="0"/>
          </a:p>
        </p:txBody>
      </p:sp>
      <p:sp>
        <p:nvSpPr>
          <p:cNvPr id="3" name="Content Placeholder 2"/>
          <p:cNvSpPr>
            <a:spLocks noGrp="1"/>
          </p:cNvSpPr>
          <p:nvPr>
            <p:ph idx="1"/>
          </p:nvPr>
        </p:nvSpPr>
        <p:spPr/>
        <p:txBody>
          <a:bodyPr/>
          <a:lstStyle/>
          <a:p>
            <a:pPr marL="0" indent="0">
              <a:buNone/>
            </a:pPr>
            <a:r>
              <a:rPr lang="en-US" b="1" dirty="0" smtClean="0"/>
              <a:t>There is no other way to </a:t>
            </a:r>
            <a:r>
              <a:rPr lang="en-US" dirty="0"/>
              <a:t>g</a:t>
            </a:r>
            <a:r>
              <a:rPr lang="en-US" b="1" dirty="0" smtClean="0"/>
              <a:t>uard yourself against flattery than by making men understand that telling you the truth will not offend you.</a:t>
            </a:r>
            <a:endParaRPr lang="en-US" dirty="0"/>
          </a:p>
        </p:txBody>
      </p:sp>
    </p:spTree>
    <p:extLst>
      <p:ext uri="{BB962C8B-B14F-4D97-AF65-F5344CB8AC3E}">
        <p14:creationId xmlns:p14="http://schemas.microsoft.com/office/powerpoint/2010/main" val="15249102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32</a:t>
            </a:r>
            <a:endParaRPr lang="en-US" b="0" dirty="0"/>
          </a:p>
        </p:txBody>
      </p:sp>
      <p:sp>
        <p:nvSpPr>
          <p:cNvPr id="3" name="Content Placeholder 2"/>
          <p:cNvSpPr>
            <a:spLocks noGrp="1"/>
          </p:cNvSpPr>
          <p:nvPr>
            <p:ph idx="1"/>
          </p:nvPr>
        </p:nvSpPr>
        <p:spPr/>
        <p:txBody>
          <a:bodyPr/>
          <a:lstStyle/>
          <a:p>
            <a:pPr marL="0" indent="0">
              <a:buNone/>
            </a:pPr>
            <a:r>
              <a:rPr lang="en-US" b="1" dirty="0" smtClean="0"/>
              <a:t>Wars begin when you will, but they do not end when you please.</a:t>
            </a:r>
            <a:endParaRPr lang="en-US" dirty="0"/>
          </a:p>
        </p:txBody>
      </p:sp>
    </p:spTree>
    <p:extLst>
      <p:ext uri="{BB962C8B-B14F-4D97-AF65-F5344CB8AC3E}">
        <p14:creationId xmlns:p14="http://schemas.microsoft.com/office/powerpoint/2010/main" val="15249102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33</a:t>
            </a:r>
            <a:endParaRPr lang="en-US" b="0" dirty="0"/>
          </a:p>
        </p:txBody>
      </p:sp>
      <p:sp>
        <p:nvSpPr>
          <p:cNvPr id="3" name="Content Placeholder 2"/>
          <p:cNvSpPr>
            <a:spLocks noGrp="1"/>
          </p:cNvSpPr>
          <p:nvPr>
            <p:ph idx="1"/>
          </p:nvPr>
        </p:nvSpPr>
        <p:spPr/>
        <p:txBody>
          <a:bodyPr/>
          <a:lstStyle/>
          <a:p>
            <a:pPr marL="0" indent="0">
              <a:buNone/>
            </a:pPr>
            <a:r>
              <a:rPr lang="en-US" b="1" dirty="0" smtClean="0"/>
              <a:t>Always assume incompetence before looking for conspiracy.</a:t>
            </a:r>
            <a:endParaRPr lang="en-US" dirty="0"/>
          </a:p>
        </p:txBody>
      </p:sp>
    </p:spTree>
    <p:extLst>
      <p:ext uri="{BB962C8B-B14F-4D97-AF65-F5344CB8AC3E}">
        <p14:creationId xmlns:p14="http://schemas.microsoft.com/office/powerpoint/2010/main" val="15249102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34</a:t>
            </a:r>
            <a:endParaRPr lang="en-US" b="0" dirty="0"/>
          </a:p>
        </p:txBody>
      </p:sp>
      <p:sp>
        <p:nvSpPr>
          <p:cNvPr id="3" name="Content Placeholder 2"/>
          <p:cNvSpPr>
            <a:spLocks noGrp="1"/>
          </p:cNvSpPr>
          <p:nvPr>
            <p:ph idx="1"/>
          </p:nvPr>
        </p:nvSpPr>
        <p:spPr/>
        <p:txBody>
          <a:bodyPr/>
          <a:lstStyle/>
          <a:p>
            <a:pPr marL="0" indent="0">
              <a:buNone/>
            </a:pPr>
            <a:r>
              <a:rPr lang="en-US" b="1" dirty="0" smtClean="0"/>
              <a:t>A multitude is strong while it holds together, but so soon as each of those who compose it begins to think of his own private danger, it becomes weak and contemptible.</a:t>
            </a:r>
            <a:endParaRPr lang="en-US" dirty="0"/>
          </a:p>
        </p:txBody>
      </p:sp>
    </p:spTree>
    <p:extLst>
      <p:ext uri="{BB962C8B-B14F-4D97-AF65-F5344CB8AC3E}">
        <p14:creationId xmlns:p14="http://schemas.microsoft.com/office/powerpoint/2010/main" val="15249102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35</a:t>
            </a:r>
            <a:endParaRPr lang="en-US" b="0" dirty="0"/>
          </a:p>
        </p:txBody>
      </p:sp>
      <p:sp>
        <p:nvSpPr>
          <p:cNvPr id="3" name="Content Placeholder 2"/>
          <p:cNvSpPr>
            <a:spLocks noGrp="1"/>
          </p:cNvSpPr>
          <p:nvPr>
            <p:ph idx="1"/>
          </p:nvPr>
        </p:nvSpPr>
        <p:spPr/>
        <p:txBody>
          <a:bodyPr/>
          <a:lstStyle/>
          <a:p>
            <a:pPr marL="0" indent="0">
              <a:buNone/>
            </a:pPr>
            <a:r>
              <a:rPr lang="en-US" b="1" dirty="0" smtClean="0"/>
              <a:t>When you disarm your subjects, however, you offend them by showing that either from cowardice or lack of faith, you distrust them; and either conclusion will induce them to hate you.</a:t>
            </a:r>
            <a:endParaRPr lang="en-US" dirty="0"/>
          </a:p>
        </p:txBody>
      </p:sp>
    </p:spTree>
    <p:extLst>
      <p:ext uri="{BB962C8B-B14F-4D97-AF65-F5344CB8AC3E}">
        <p14:creationId xmlns:p14="http://schemas.microsoft.com/office/powerpoint/2010/main" val="15249102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36</a:t>
            </a:r>
            <a:endParaRPr lang="en-US" b="0" dirty="0"/>
          </a:p>
        </p:txBody>
      </p:sp>
      <p:sp>
        <p:nvSpPr>
          <p:cNvPr id="3" name="Content Placeholder 2"/>
          <p:cNvSpPr>
            <a:spLocks noGrp="1"/>
          </p:cNvSpPr>
          <p:nvPr>
            <p:ph idx="1"/>
          </p:nvPr>
        </p:nvSpPr>
        <p:spPr/>
        <p:txBody>
          <a:bodyPr/>
          <a:lstStyle/>
          <a:p>
            <a:pPr marL="0" indent="0">
              <a:buNone/>
            </a:pPr>
            <a:r>
              <a:rPr lang="en-US" b="1" dirty="0" smtClean="0"/>
              <a:t>A battle that you win cancels all mistakes.</a:t>
            </a:r>
            <a:endParaRPr lang="en-US" dirty="0"/>
          </a:p>
        </p:txBody>
      </p:sp>
    </p:spTree>
    <p:extLst>
      <p:ext uri="{BB962C8B-B14F-4D97-AF65-F5344CB8AC3E}">
        <p14:creationId xmlns:p14="http://schemas.microsoft.com/office/powerpoint/2010/main" val="11921961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36</a:t>
            </a:r>
            <a:endParaRPr lang="en-US" b="0" dirty="0"/>
          </a:p>
        </p:txBody>
      </p:sp>
      <p:sp>
        <p:nvSpPr>
          <p:cNvPr id="3" name="Content Placeholder 2"/>
          <p:cNvSpPr>
            <a:spLocks noGrp="1"/>
          </p:cNvSpPr>
          <p:nvPr>
            <p:ph idx="1"/>
          </p:nvPr>
        </p:nvSpPr>
        <p:spPr/>
        <p:txBody>
          <a:bodyPr/>
          <a:lstStyle/>
          <a:p>
            <a:pPr marL="0" indent="0">
              <a:buNone/>
            </a:pPr>
            <a:r>
              <a:rPr lang="en-US" b="1" dirty="0" smtClean="0"/>
              <a:t>Make no small plans for they have no power to stir the soul.</a:t>
            </a:r>
            <a:endParaRPr lang="en-US" dirty="0"/>
          </a:p>
        </p:txBody>
      </p:sp>
    </p:spTree>
    <p:extLst>
      <p:ext uri="{BB962C8B-B14F-4D97-AF65-F5344CB8AC3E}">
        <p14:creationId xmlns:p14="http://schemas.microsoft.com/office/powerpoint/2010/main" val="11921961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37</a:t>
            </a:r>
            <a:endParaRPr lang="en-US" b="0" dirty="0"/>
          </a:p>
        </p:txBody>
      </p:sp>
      <p:sp>
        <p:nvSpPr>
          <p:cNvPr id="3" name="Content Placeholder 2"/>
          <p:cNvSpPr>
            <a:spLocks noGrp="1"/>
          </p:cNvSpPr>
          <p:nvPr>
            <p:ph idx="1"/>
          </p:nvPr>
        </p:nvSpPr>
        <p:spPr/>
        <p:txBody>
          <a:bodyPr/>
          <a:lstStyle/>
          <a:p>
            <a:pPr marL="0" indent="0">
              <a:buNone/>
            </a:pPr>
            <a:r>
              <a:rPr lang="en-US" b="1" dirty="0" smtClean="0"/>
              <a:t>It is better to act and repent than not to act and regret.</a:t>
            </a:r>
            <a:endParaRPr lang="en-US" dirty="0"/>
          </a:p>
        </p:txBody>
      </p:sp>
    </p:spTree>
    <p:extLst>
      <p:ext uri="{BB962C8B-B14F-4D97-AF65-F5344CB8AC3E}">
        <p14:creationId xmlns:p14="http://schemas.microsoft.com/office/powerpoint/2010/main" val="1192196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3</a:t>
            </a:r>
            <a:endParaRPr lang="en-US" b="0" dirty="0"/>
          </a:p>
        </p:txBody>
      </p:sp>
      <p:sp>
        <p:nvSpPr>
          <p:cNvPr id="3" name="Content Placeholder 2"/>
          <p:cNvSpPr>
            <a:spLocks noGrp="1"/>
          </p:cNvSpPr>
          <p:nvPr>
            <p:ph idx="1"/>
          </p:nvPr>
        </p:nvSpPr>
        <p:spPr/>
        <p:txBody>
          <a:bodyPr/>
          <a:lstStyle/>
          <a:p>
            <a:r>
              <a:rPr lang="en-US" dirty="0"/>
              <a:t>Men sooner forget the death of their father than the loss of their patrimony.</a:t>
            </a:r>
            <a:endParaRPr lang="en-US" dirty="0"/>
          </a:p>
        </p:txBody>
      </p:sp>
    </p:spTree>
    <p:extLst>
      <p:ext uri="{BB962C8B-B14F-4D97-AF65-F5344CB8AC3E}">
        <p14:creationId xmlns:p14="http://schemas.microsoft.com/office/powerpoint/2010/main" val="6722939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38</a:t>
            </a:r>
            <a:endParaRPr lang="en-US" b="0" dirty="0"/>
          </a:p>
        </p:txBody>
      </p:sp>
      <p:sp>
        <p:nvSpPr>
          <p:cNvPr id="3" name="Content Placeholder 2"/>
          <p:cNvSpPr>
            <a:spLocks noGrp="1"/>
          </p:cNvSpPr>
          <p:nvPr>
            <p:ph idx="1"/>
          </p:nvPr>
        </p:nvSpPr>
        <p:spPr/>
        <p:txBody>
          <a:bodyPr/>
          <a:lstStyle/>
          <a:p>
            <a:pPr marL="0" indent="0">
              <a:buNone/>
            </a:pPr>
            <a:r>
              <a:rPr lang="en-US" b="1" dirty="0" smtClean="0"/>
              <a:t>Never do an enemy a small injury.</a:t>
            </a:r>
            <a:endParaRPr lang="en-US" dirty="0"/>
          </a:p>
        </p:txBody>
      </p:sp>
    </p:spTree>
    <p:extLst>
      <p:ext uri="{BB962C8B-B14F-4D97-AF65-F5344CB8AC3E}">
        <p14:creationId xmlns:p14="http://schemas.microsoft.com/office/powerpoint/2010/main" val="11921961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39</a:t>
            </a:r>
            <a:endParaRPr lang="en-US" b="0" dirty="0"/>
          </a:p>
        </p:txBody>
      </p:sp>
      <p:sp>
        <p:nvSpPr>
          <p:cNvPr id="3" name="Content Placeholder 2"/>
          <p:cNvSpPr>
            <a:spLocks noGrp="1"/>
          </p:cNvSpPr>
          <p:nvPr>
            <p:ph idx="1"/>
          </p:nvPr>
        </p:nvSpPr>
        <p:spPr/>
        <p:txBody>
          <a:bodyPr/>
          <a:lstStyle/>
          <a:p>
            <a:pPr marL="0" indent="0">
              <a:buNone/>
            </a:pPr>
            <a:r>
              <a:rPr lang="en-US" b="1" dirty="0" smtClean="0"/>
              <a:t>People are by nature fickle, and it is easy to persuade them of something, but difficult to keep them persuaded.</a:t>
            </a:r>
            <a:endParaRPr lang="en-US" dirty="0"/>
          </a:p>
        </p:txBody>
      </p:sp>
    </p:spTree>
    <p:extLst>
      <p:ext uri="{BB962C8B-B14F-4D97-AF65-F5344CB8AC3E}">
        <p14:creationId xmlns:p14="http://schemas.microsoft.com/office/powerpoint/2010/main" val="11921961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40</a:t>
            </a:r>
            <a:endParaRPr lang="en-US" b="0" dirty="0"/>
          </a:p>
        </p:txBody>
      </p:sp>
      <p:sp>
        <p:nvSpPr>
          <p:cNvPr id="3" name="Content Placeholder 2"/>
          <p:cNvSpPr>
            <a:spLocks noGrp="1"/>
          </p:cNvSpPr>
          <p:nvPr>
            <p:ph idx="1"/>
          </p:nvPr>
        </p:nvSpPr>
        <p:spPr/>
        <p:txBody>
          <a:bodyPr/>
          <a:lstStyle/>
          <a:p>
            <a:pPr marL="0" indent="0">
              <a:buNone/>
            </a:pPr>
            <a:r>
              <a:rPr lang="en-US" b="1" dirty="0" smtClean="0"/>
              <a:t>When Fortune wishes to bring mighty events to a successful conclusion, she selects some man of spirit and ability who knows how to seize the opportunity she offers.</a:t>
            </a:r>
            <a:endParaRPr lang="en-US" dirty="0"/>
          </a:p>
        </p:txBody>
      </p:sp>
    </p:spTree>
    <p:extLst>
      <p:ext uri="{BB962C8B-B14F-4D97-AF65-F5344CB8AC3E}">
        <p14:creationId xmlns:p14="http://schemas.microsoft.com/office/powerpoint/2010/main" val="11921961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41</a:t>
            </a:r>
            <a:endParaRPr lang="en-US" b="0" dirty="0"/>
          </a:p>
        </p:txBody>
      </p:sp>
      <p:sp>
        <p:nvSpPr>
          <p:cNvPr id="3" name="Content Placeholder 2"/>
          <p:cNvSpPr>
            <a:spLocks noGrp="1"/>
          </p:cNvSpPr>
          <p:nvPr>
            <p:ph idx="1"/>
          </p:nvPr>
        </p:nvSpPr>
        <p:spPr/>
        <p:txBody>
          <a:bodyPr/>
          <a:lstStyle/>
          <a:p>
            <a:r>
              <a:rPr lang="en-US" dirty="0"/>
              <a:t>I’m not interested in preserving the status quo; I want to overthrow it.</a:t>
            </a:r>
            <a:endParaRPr lang="en-US" dirty="0"/>
          </a:p>
        </p:txBody>
      </p:sp>
    </p:spTree>
    <p:extLst>
      <p:ext uri="{BB962C8B-B14F-4D97-AF65-F5344CB8AC3E}">
        <p14:creationId xmlns:p14="http://schemas.microsoft.com/office/powerpoint/2010/main" val="11921961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42</a:t>
            </a:r>
            <a:endParaRPr lang="en-US" b="0" dirty="0"/>
          </a:p>
        </p:txBody>
      </p:sp>
      <p:sp>
        <p:nvSpPr>
          <p:cNvPr id="3" name="Content Placeholder 2"/>
          <p:cNvSpPr>
            <a:spLocks noGrp="1"/>
          </p:cNvSpPr>
          <p:nvPr>
            <p:ph idx="1"/>
          </p:nvPr>
        </p:nvSpPr>
        <p:spPr/>
        <p:txBody>
          <a:bodyPr/>
          <a:lstStyle/>
          <a:p>
            <a:r>
              <a:rPr lang="en-US" dirty="0"/>
              <a:t>All courses of action are risky, so prudence is not in avoiding danger (it’s impossible), but calculating risk and acting decisively. Make mistakes of ambition and not mistakes of sloth. Develop the strength to do bold things, not the strength to suffer.</a:t>
            </a:r>
            <a:endParaRPr lang="en-US" dirty="0"/>
          </a:p>
        </p:txBody>
      </p:sp>
    </p:spTree>
    <p:extLst>
      <p:ext uri="{BB962C8B-B14F-4D97-AF65-F5344CB8AC3E}">
        <p14:creationId xmlns:p14="http://schemas.microsoft.com/office/powerpoint/2010/main" val="11921961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43</a:t>
            </a:r>
            <a:endParaRPr lang="en-US" b="0" dirty="0"/>
          </a:p>
        </p:txBody>
      </p:sp>
      <p:sp>
        <p:nvSpPr>
          <p:cNvPr id="3" name="Content Placeholder 2"/>
          <p:cNvSpPr>
            <a:spLocks noGrp="1"/>
          </p:cNvSpPr>
          <p:nvPr>
            <p:ph idx="1"/>
          </p:nvPr>
        </p:nvSpPr>
        <p:spPr/>
        <p:txBody>
          <a:bodyPr/>
          <a:lstStyle/>
          <a:p>
            <a:r>
              <a:rPr lang="en-US" dirty="0"/>
              <a:t>The vulgar crowd always is taken by appearances, and the world consists chiefly of the vulgar.</a:t>
            </a:r>
            <a:endParaRPr lang="en-US" dirty="0"/>
          </a:p>
        </p:txBody>
      </p:sp>
    </p:spTree>
    <p:extLst>
      <p:ext uri="{BB962C8B-B14F-4D97-AF65-F5344CB8AC3E}">
        <p14:creationId xmlns:p14="http://schemas.microsoft.com/office/powerpoint/2010/main" val="11921961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44</a:t>
            </a:r>
            <a:endParaRPr lang="en-US" b="0" dirty="0"/>
          </a:p>
        </p:txBody>
      </p:sp>
      <p:sp>
        <p:nvSpPr>
          <p:cNvPr id="3" name="Content Placeholder 2"/>
          <p:cNvSpPr>
            <a:spLocks noGrp="1"/>
          </p:cNvSpPr>
          <p:nvPr>
            <p:ph idx="1"/>
          </p:nvPr>
        </p:nvSpPr>
        <p:spPr/>
        <p:txBody>
          <a:bodyPr/>
          <a:lstStyle/>
          <a:p>
            <a:r>
              <a:rPr lang="en-US" dirty="0"/>
              <a:t>Never attempt to win by force what can be won by deception</a:t>
            </a:r>
            <a:endParaRPr lang="en-US" dirty="0"/>
          </a:p>
        </p:txBody>
      </p:sp>
    </p:spTree>
    <p:extLst>
      <p:ext uri="{BB962C8B-B14F-4D97-AF65-F5344CB8AC3E}">
        <p14:creationId xmlns:p14="http://schemas.microsoft.com/office/powerpoint/2010/main" val="18332635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45</a:t>
            </a:r>
            <a:endParaRPr lang="en-US" b="0" dirty="0"/>
          </a:p>
        </p:txBody>
      </p:sp>
      <p:sp>
        <p:nvSpPr>
          <p:cNvPr id="3" name="Content Placeholder 2"/>
          <p:cNvSpPr>
            <a:spLocks noGrp="1"/>
          </p:cNvSpPr>
          <p:nvPr>
            <p:ph idx="1"/>
          </p:nvPr>
        </p:nvSpPr>
        <p:spPr/>
        <p:txBody>
          <a:bodyPr/>
          <a:lstStyle/>
          <a:p>
            <a:r>
              <a:rPr lang="en-US" dirty="0"/>
              <a:t>A prudent man should always follow in the path trodden by great men and imitate those who are most excellent.</a:t>
            </a:r>
            <a:endParaRPr lang="en-US" dirty="0"/>
          </a:p>
        </p:txBody>
      </p:sp>
    </p:spTree>
    <p:extLst>
      <p:ext uri="{BB962C8B-B14F-4D97-AF65-F5344CB8AC3E}">
        <p14:creationId xmlns:p14="http://schemas.microsoft.com/office/powerpoint/2010/main" val="18332635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46</a:t>
            </a:r>
            <a:endParaRPr lang="en-US" b="0" dirty="0"/>
          </a:p>
        </p:txBody>
      </p:sp>
      <p:sp>
        <p:nvSpPr>
          <p:cNvPr id="3" name="Content Placeholder 2"/>
          <p:cNvSpPr>
            <a:spLocks noGrp="1"/>
          </p:cNvSpPr>
          <p:nvPr>
            <p:ph idx="1"/>
          </p:nvPr>
        </p:nvSpPr>
        <p:spPr/>
        <p:txBody>
          <a:bodyPr/>
          <a:lstStyle/>
          <a:p>
            <a:r>
              <a:rPr lang="en-US" dirty="0"/>
              <a:t>The Romans never allowed a trouble spot to remain simply to avoid going to war over it, because they knew that wars don't just go away, they are only postponed to someone else's advantage.</a:t>
            </a:r>
            <a:endParaRPr lang="en-US" dirty="0"/>
          </a:p>
        </p:txBody>
      </p:sp>
    </p:spTree>
    <p:extLst>
      <p:ext uri="{BB962C8B-B14F-4D97-AF65-F5344CB8AC3E}">
        <p14:creationId xmlns:p14="http://schemas.microsoft.com/office/powerpoint/2010/main" val="18332635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47</a:t>
            </a:r>
            <a:endParaRPr lang="en-US" b="0" dirty="0"/>
          </a:p>
        </p:txBody>
      </p:sp>
      <p:sp>
        <p:nvSpPr>
          <p:cNvPr id="3" name="Content Placeholder 2"/>
          <p:cNvSpPr>
            <a:spLocks noGrp="1"/>
          </p:cNvSpPr>
          <p:nvPr>
            <p:ph idx="1"/>
          </p:nvPr>
        </p:nvSpPr>
        <p:spPr/>
        <p:txBody>
          <a:bodyPr/>
          <a:lstStyle/>
          <a:p>
            <a:r>
              <a:rPr lang="en-US" dirty="0"/>
              <a:t>There is nothing more important than appearing to be religious.</a:t>
            </a:r>
            <a:endParaRPr lang="en-US" dirty="0"/>
          </a:p>
        </p:txBody>
      </p:sp>
    </p:spTree>
    <p:extLst>
      <p:ext uri="{BB962C8B-B14F-4D97-AF65-F5344CB8AC3E}">
        <p14:creationId xmlns:p14="http://schemas.microsoft.com/office/powerpoint/2010/main" val="1833263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4</a:t>
            </a:r>
            <a:endParaRPr lang="en-US" b="0" dirty="0"/>
          </a:p>
        </p:txBody>
      </p:sp>
      <p:sp>
        <p:nvSpPr>
          <p:cNvPr id="3" name="Content Placeholder 2"/>
          <p:cNvSpPr>
            <a:spLocks noGrp="1"/>
          </p:cNvSpPr>
          <p:nvPr>
            <p:ph idx="1"/>
          </p:nvPr>
        </p:nvSpPr>
        <p:spPr/>
        <p:txBody>
          <a:bodyPr/>
          <a:lstStyle/>
          <a:p>
            <a:r>
              <a:rPr lang="en-US" dirty="0"/>
              <a:t>Ambition is so powerful a passion in the human breast, that however high we reach we are never satisfied.</a:t>
            </a:r>
            <a:endParaRPr lang="en-US" dirty="0"/>
          </a:p>
        </p:txBody>
      </p:sp>
    </p:spTree>
    <p:extLst>
      <p:ext uri="{BB962C8B-B14F-4D97-AF65-F5344CB8AC3E}">
        <p14:creationId xmlns:p14="http://schemas.microsoft.com/office/powerpoint/2010/main" val="6722939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48</a:t>
            </a:r>
            <a:endParaRPr lang="en-US" b="0" dirty="0"/>
          </a:p>
        </p:txBody>
      </p:sp>
      <p:sp>
        <p:nvSpPr>
          <p:cNvPr id="3" name="Content Placeholder 2"/>
          <p:cNvSpPr>
            <a:spLocks noGrp="1"/>
          </p:cNvSpPr>
          <p:nvPr>
            <p:ph idx="1"/>
          </p:nvPr>
        </p:nvSpPr>
        <p:spPr/>
        <p:txBody>
          <a:bodyPr/>
          <a:lstStyle/>
          <a:p>
            <a:r>
              <a:rPr lang="en-US" dirty="0"/>
              <a:t>It is not titles that </a:t>
            </a:r>
            <a:r>
              <a:rPr lang="en-US" dirty="0" smtClean="0"/>
              <a:t>honor </a:t>
            </a:r>
            <a:r>
              <a:rPr lang="en-US" dirty="0"/>
              <a:t>men, but men that </a:t>
            </a:r>
            <a:r>
              <a:rPr lang="en-US" dirty="0" smtClean="0"/>
              <a:t>honor titles.</a:t>
            </a:r>
            <a:endParaRPr lang="en-US" dirty="0"/>
          </a:p>
        </p:txBody>
      </p:sp>
    </p:spTree>
    <p:extLst>
      <p:ext uri="{BB962C8B-B14F-4D97-AF65-F5344CB8AC3E}">
        <p14:creationId xmlns:p14="http://schemas.microsoft.com/office/powerpoint/2010/main" val="18332635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49</a:t>
            </a:r>
            <a:endParaRPr lang="en-US" b="0" dirty="0"/>
          </a:p>
        </p:txBody>
      </p:sp>
      <p:sp>
        <p:nvSpPr>
          <p:cNvPr id="3" name="Content Placeholder 2"/>
          <p:cNvSpPr>
            <a:spLocks noGrp="1"/>
          </p:cNvSpPr>
          <p:nvPr>
            <p:ph idx="1"/>
          </p:nvPr>
        </p:nvSpPr>
        <p:spPr/>
        <p:txBody>
          <a:bodyPr/>
          <a:lstStyle/>
          <a:p>
            <a:r>
              <a:rPr lang="en-US" dirty="0"/>
              <a:t>We have not seen great things done in our time except by those who have been considered mean; the rest have failed. </a:t>
            </a:r>
            <a:endParaRPr lang="en-US" dirty="0"/>
          </a:p>
        </p:txBody>
      </p:sp>
    </p:spTree>
    <p:extLst>
      <p:ext uri="{BB962C8B-B14F-4D97-AF65-F5344CB8AC3E}">
        <p14:creationId xmlns:p14="http://schemas.microsoft.com/office/powerpoint/2010/main" val="163431244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50</a:t>
            </a:r>
            <a:endParaRPr lang="en-US" b="0" dirty="0"/>
          </a:p>
        </p:txBody>
      </p:sp>
      <p:sp>
        <p:nvSpPr>
          <p:cNvPr id="3" name="Content Placeholder 2"/>
          <p:cNvSpPr>
            <a:spLocks noGrp="1"/>
          </p:cNvSpPr>
          <p:nvPr>
            <p:ph idx="1"/>
          </p:nvPr>
        </p:nvSpPr>
        <p:spPr/>
        <p:txBody>
          <a:bodyPr/>
          <a:lstStyle/>
          <a:p>
            <a:r>
              <a:rPr lang="en-US" dirty="0"/>
              <a:t>You must know there are two ways of contesting, the one by the law, the other by force; the first method is proper to men, the second to beasts; but because the first is frequently not sufficient, it is necessary to have recourse to the second. </a:t>
            </a:r>
            <a:r>
              <a:rPr lang="en-US" dirty="0" err="1"/>
              <a:t>Thereforeit</a:t>
            </a:r>
            <a:r>
              <a:rPr lang="en-US" dirty="0"/>
              <a:t> is necessary for a prince to understand how to avail himself of the beast and the man. </a:t>
            </a:r>
            <a:endParaRPr lang="en-US" dirty="0"/>
          </a:p>
        </p:txBody>
      </p:sp>
    </p:spTree>
    <p:extLst>
      <p:ext uri="{BB962C8B-B14F-4D97-AF65-F5344CB8AC3E}">
        <p14:creationId xmlns:p14="http://schemas.microsoft.com/office/powerpoint/2010/main" val="1634312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5</a:t>
            </a:r>
            <a:endParaRPr lang="en-US" b="0" dirty="0"/>
          </a:p>
        </p:txBody>
      </p:sp>
      <p:sp>
        <p:nvSpPr>
          <p:cNvPr id="3" name="Content Placeholder 2"/>
          <p:cNvSpPr>
            <a:spLocks noGrp="1"/>
          </p:cNvSpPr>
          <p:nvPr>
            <p:ph idx="1"/>
          </p:nvPr>
        </p:nvSpPr>
        <p:spPr/>
        <p:txBody>
          <a:bodyPr/>
          <a:lstStyle/>
          <a:p>
            <a:r>
              <a:rPr lang="en-US" dirty="0"/>
              <a:t>There is nothing more difficult to take in hand, more perilous to conduct, or more uncertain in its success than to take the lead in the introduction of a new order of things.</a:t>
            </a:r>
            <a:endParaRPr lang="en-US" dirty="0"/>
          </a:p>
        </p:txBody>
      </p:sp>
    </p:spTree>
    <p:extLst>
      <p:ext uri="{BB962C8B-B14F-4D97-AF65-F5344CB8AC3E}">
        <p14:creationId xmlns:p14="http://schemas.microsoft.com/office/powerpoint/2010/main" val="672293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6</a:t>
            </a:r>
            <a:endParaRPr lang="en-US" b="0" dirty="0"/>
          </a:p>
        </p:txBody>
      </p:sp>
      <p:sp>
        <p:nvSpPr>
          <p:cNvPr id="3" name="Content Placeholder 2"/>
          <p:cNvSpPr>
            <a:spLocks noGrp="1"/>
          </p:cNvSpPr>
          <p:nvPr>
            <p:ph idx="1"/>
          </p:nvPr>
        </p:nvSpPr>
        <p:spPr/>
        <p:txBody>
          <a:bodyPr/>
          <a:lstStyle/>
          <a:p>
            <a:r>
              <a:rPr lang="en-US" dirty="0"/>
              <a:t>Men in general judge more from appearances than from reality. All men have eyes, but few have the gift of penetration.</a:t>
            </a:r>
            <a:endParaRPr lang="en-US" dirty="0"/>
          </a:p>
        </p:txBody>
      </p:sp>
    </p:spTree>
    <p:extLst>
      <p:ext uri="{BB962C8B-B14F-4D97-AF65-F5344CB8AC3E}">
        <p14:creationId xmlns:p14="http://schemas.microsoft.com/office/powerpoint/2010/main" val="672293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7</a:t>
            </a:r>
            <a:endParaRPr lang="en-US" b="0" dirty="0"/>
          </a:p>
        </p:txBody>
      </p:sp>
      <p:sp>
        <p:nvSpPr>
          <p:cNvPr id="3" name="Content Placeholder 2"/>
          <p:cNvSpPr>
            <a:spLocks noGrp="1"/>
          </p:cNvSpPr>
          <p:nvPr>
            <p:ph idx="1"/>
          </p:nvPr>
        </p:nvSpPr>
        <p:spPr/>
        <p:txBody>
          <a:bodyPr/>
          <a:lstStyle/>
          <a:p>
            <a:r>
              <a:rPr lang="en-US" dirty="0"/>
              <a:t>Tardiness often robs us opportunity, and the dispatch of our forces.</a:t>
            </a:r>
            <a:endParaRPr lang="en-US" dirty="0"/>
          </a:p>
        </p:txBody>
      </p:sp>
    </p:spTree>
    <p:extLst>
      <p:ext uri="{BB962C8B-B14F-4D97-AF65-F5344CB8AC3E}">
        <p14:creationId xmlns:p14="http://schemas.microsoft.com/office/powerpoint/2010/main" val="672293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685800"/>
          </a:xfrm>
        </p:spPr>
        <p:txBody>
          <a:bodyPr/>
          <a:lstStyle/>
          <a:p>
            <a:pPr algn="l"/>
            <a:r>
              <a:rPr lang="en-US" sz="3600" dirty="0" smtClean="0"/>
              <a:t>Quote 8</a:t>
            </a:r>
            <a:endParaRPr lang="en-US" b="0" dirty="0"/>
          </a:p>
        </p:txBody>
      </p:sp>
      <p:sp>
        <p:nvSpPr>
          <p:cNvPr id="3" name="Content Placeholder 2"/>
          <p:cNvSpPr>
            <a:spLocks noGrp="1"/>
          </p:cNvSpPr>
          <p:nvPr>
            <p:ph idx="1"/>
          </p:nvPr>
        </p:nvSpPr>
        <p:spPr/>
        <p:txBody>
          <a:bodyPr/>
          <a:lstStyle/>
          <a:p>
            <a:r>
              <a:rPr lang="en-US" dirty="0"/>
              <a:t>Men are more apt to be mistaken in their generalizations than in their particular observations.</a:t>
            </a:r>
            <a:endParaRPr lang="en-US" dirty="0"/>
          </a:p>
        </p:txBody>
      </p:sp>
    </p:spTree>
    <p:extLst>
      <p:ext uri="{BB962C8B-B14F-4D97-AF65-F5344CB8AC3E}">
        <p14:creationId xmlns:p14="http://schemas.microsoft.com/office/powerpoint/2010/main" val="672293986"/>
      </p:ext>
    </p:extLst>
  </p:cSld>
  <p:clrMapOvr>
    <a:masterClrMapping/>
  </p:clrMapOvr>
</p:sld>
</file>

<file path=ppt/theme/theme1.xml><?xml version="1.0" encoding="utf-8"?>
<a:theme xmlns:a="http://schemas.openxmlformats.org/drawingml/2006/main" name="Portfolio">
  <a:themeElements>
    <a:clrScheme name="Office Theme 1">
      <a:dk1>
        <a:srgbClr val="212164"/>
      </a:dk1>
      <a:lt1>
        <a:srgbClr val="E6DED3"/>
      </a:lt1>
      <a:dk2>
        <a:srgbClr val="5D2204"/>
      </a:dk2>
      <a:lt2>
        <a:srgbClr val="808080"/>
      </a:lt2>
      <a:accent1>
        <a:srgbClr val="D9B18D"/>
      </a:accent1>
      <a:accent2>
        <a:srgbClr val="697B99"/>
      </a:accent2>
      <a:accent3>
        <a:srgbClr val="F0ECE6"/>
      </a:accent3>
      <a:accent4>
        <a:srgbClr val="1B1B54"/>
      </a:accent4>
      <a:accent5>
        <a:srgbClr val="E9D5C5"/>
      </a:accent5>
      <a:accent6>
        <a:srgbClr val="5E6F8A"/>
      </a:accent6>
      <a:hlink>
        <a:srgbClr val="995421"/>
      </a:hlink>
      <a:folHlink>
        <a:srgbClr val="719F68"/>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92" charset="0"/>
            <a:ea typeface="ＭＳ Ｐゴシック" pitchFamily="-88" charset="-128"/>
            <a:cs typeface="ＭＳ Ｐゴシック" pitchFamily="-8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92" charset="0"/>
            <a:ea typeface="ＭＳ Ｐゴシック" pitchFamily="-88" charset="-128"/>
            <a:cs typeface="ＭＳ Ｐゴシック" pitchFamily="-88" charset="-128"/>
          </a:defRPr>
        </a:defPPr>
      </a:lstStyle>
    </a:lnDef>
  </a:objectDefaults>
  <a:extraClrSchemeLst>
    <a:extraClrScheme>
      <a:clrScheme name="Office Theme 1">
        <a:dk1>
          <a:srgbClr val="212164"/>
        </a:dk1>
        <a:lt1>
          <a:srgbClr val="E6DED3"/>
        </a:lt1>
        <a:dk2>
          <a:srgbClr val="5D2204"/>
        </a:dk2>
        <a:lt2>
          <a:srgbClr val="808080"/>
        </a:lt2>
        <a:accent1>
          <a:srgbClr val="D9B18D"/>
        </a:accent1>
        <a:accent2>
          <a:srgbClr val="697B99"/>
        </a:accent2>
        <a:accent3>
          <a:srgbClr val="F0ECE6"/>
        </a:accent3>
        <a:accent4>
          <a:srgbClr val="1B1B54"/>
        </a:accent4>
        <a:accent5>
          <a:srgbClr val="E9D5C5"/>
        </a:accent5>
        <a:accent6>
          <a:srgbClr val="5E6F8A"/>
        </a:accent6>
        <a:hlink>
          <a:srgbClr val="995421"/>
        </a:hlink>
        <a:folHlink>
          <a:srgbClr val="719F6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Portfolio.potx</Template>
  <TotalTime>76</TotalTime>
  <Words>1375</Words>
  <Application>Microsoft Macintosh PowerPoint</Application>
  <PresentationFormat>On-screen Show (4:3)</PresentationFormat>
  <Paragraphs>104</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Portfolio</vt:lpstr>
      <vt:lpstr>The Prince</vt:lpstr>
      <vt:lpstr>Quote 1</vt:lpstr>
      <vt:lpstr>Quote 2</vt:lpstr>
      <vt:lpstr>Quote 3</vt:lpstr>
      <vt:lpstr>Quote 4</vt:lpstr>
      <vt:lpstr>Quote 5</vt:lpstr>
      <vt:lpstr>Quote 6</vt:lpstr>
      <vt:lpstr>Quote 7</vt:lpstr>
      <vt:lpstr>Quote 8</vt:lpstr>
      <vt:lpstr>Quote 9</vt:lpstr>
      <vt:lpstr>Quote 10</vt:lpstr>
      <vt:lpstr>Quote 11</vt:lpstr>
      <vt:lpstr>Quote 12</vt:lpstr>
      <vt:lpstr>Quote 13</vt:lpstr>
      <vt:lpstr>Quote 14</vt:lpstr>
      <vt:lpstr>Quote 15</vt:lpstr>
      <vt:lpstr>Quote 16</vt:lpstr>
      <vt:lpstr>Quote 17</vt:lpstr>
      <vt:lpstr>Quote 18</vt:lpstr>
      <vt:lpstr>Quote 19</vt:lpstr>
      <vt:lpstr>Quote 20</vt:lpstr>
      <vt:lpstr>Quote 21</vt:lpstr>
      <vt:lpstr>Quote 22</vt:lpstr>
      <vt:lpstr>Quote 23</vt:lpstr>
      <vt:lpstr>Quote 24</vt:lpstr>
      <vt:lpstr>Quote 25</vt:lpstr>
      <vt:lpstr>Quote 26</vt:lpstr>
      <vt:lpstr>Quote 27</vt:lpstr>
      <vt:lpstr>Quote 28</vt:lpstr>
      <vt:lpstr>Quote 29</vt:lpstr>
      <vt:lpstr>Quote 30</vt:lpstr>
      <vt:lpstr>Quote 31</vt:lpstr>
      <vt:lpstr>Quote 32</vt:lpstr>
      <vt:lpstr>Quote 33</vt:lpstr>
      <vt:lpstr>Quote 34</vt:lpstr>
      <vt:lpstr>Quote 35</vt:lpstr>
      <vt:lpstr>Quote 36</vt:lpstr>
      <vt:lpstr>Quote 36</vt:lpstr>
      <vt:lpstr>Quote 37</vt:lpstr>
      <vt:lpstr>Quote 38</vt:lpstr>
      <vt:lpstr>Quote 39</vt:lpstr>
      <vt:lpstr>Quote 40</vt:lpstr>
      <vt:lpstr>Quote 41</vt:lpstr>
      <vt:lpstr>Quote 42</vt:lpstr>
      <vt:lpstr>Quote 43</vt:lpstr>
      <vt:lpstr>Quote 44</vt:lpstr>
      <vt:lpstr>Quote 45</vt:lpstr>
      <vt:lpstr>Quote 46</vt:lpstr>
      <vt:lpstr>Quote 47</vt:lpstr>
      <vt:lpstr>Quote 48</vt:lpstr>
      <vt:lpstr>Quote 49</vt:lpstr>
      <vt:lpstr>Quote 50</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
  <cp:keywords/>
  <dc:description/>
  <cp:lastModifiedBy>Sandra Effinger</cp:lastModifiedBy>
  <cp:revision>9</cp:revision>
  <cp:lastPrinted>1904-01-01T00:00:00Z</cp:lastPrinted>
  <dcterms:created xsi:type="dcterms:W3CDTF">2008-07-19T19:31:24Z</dcterms:created>
  <dcterms:modified xsi:type="dcterms:W3CDTF">2016-12-03T07:29:13Z</dcterms:modified>
  <cp:category/>
</cp:coreProperties>
</file>